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gcSeVmFJNakZGv36C/LJjJ9Gjc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6AF710B-9457-45F7-B258-75A5A044CCC2}">
  <a:tblStyle styleId="{16AF710B-9457-45F7-B258-75A5A044CC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3A0935F-F58F-40CB-87BB-D4D5C73418C8}" styleName="Table_1">
    <a:wholeTbl>
      <a:tcTxStyle b="off" i="off">
        <a:font>
          <a:latin typeface="Rockwell"/>
          <a:ea typeface="Rockwell"/>
          <a:cs typeface="Rockwel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b="off" i="off"/>
      <a:tcStyle>
        <a:fill>
          <a:solidFill>
            <a:srgbClr val="EFCECA"/>
          </a:solidFill>
        </a:fill>
      </a:tcStyle>
    </a:band1H>
    <a:band2H>
      <a:tcTxStyle b="off" i="off"/>
    </a:band2H>
    <a:band1V>
      <a:tcTxStyle b="off" i="off"/>
      <a:tcStyle>
        <a:fill>
          <a:solidFill>
            <a:srgbClr val="EFCECA"/>
          </a:solidFill>
        </a:fill>
      </a:tcStyle>
    </a:band1V>
    <a:band2V>
      <a:tcTxStyle b="off" i="off"/>
    </a:band2V>
    <a:lastCol>
      <a:tcTxStyle b="on" i="off">
        <a:font>
          <a:latin typeface="Rockwell"/>
          <a:ea typeface="Rockwell"/>
          <a:cs typeface="Rockwell"/>
        </a:font>
        <a:schemeClr val="lt1"/>
      </a:tcTxStyle>
      <a:tcStyle>
        <a:fill>
          <a:solidFill>
            <a:schemeClr val="accent1"/>
          </a:solidFill>
        </a:fill>
      </a:tcStyle>
    </a:lastCol>
    <a:firstCol>
      <a:tcTxStyle b="on" i="off">
        <a:font>
          <a:latin typeface="Rockwell"/>
          <a:ea typeface="Rockwell"/>
          <a:cs typeface="Rockwell"/>
        </a:font>
        <a:schemeClr val="lt1"/>
      </a:tcTxStyle>
      <a:tcStyle>
        <a:fill>
          <a:solidFill>
            <a:schemeClr val="accent1"/>
          </a:solidFill>
        </a:fill>
      </a:tcStyle>
    </a:firstCol>
    <a:lastRow>
      <a:tcTxStyle b="on" i="off">
        <a:font>
          <a:latin typeface="Rockwell"/>
          <a:ea typeface="Rockwell"/>
          <a:cs typeface="Rockwel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Rockwell"/>
          <a:ea typeface="Rockwell"/>
          <a:cs typeface="Rockwel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5bfd78728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5bfd78728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75bfd78728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5bfd78728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5bfd78728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75bfd78728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5bfd78728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5bfd78728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75bfd78728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5bfd78728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5bfd78728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75bfd78728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5bfd78728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5bfd78728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75bfd78728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5bfd78728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5bfd78728_0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75bfd78728_0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5bfd78728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5bfd78728_0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75bfd78728_0_1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5bfd78728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5bfd78728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75bfd78728_0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5bfd78728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5bfd78728_0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75bfd78728_0_1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75bfd78728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5bfd78728_0_1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75bfd78728_0_1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3978201c3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63978201c3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63978201c3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7a93de5253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a93de5253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7a93de5253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7a93de525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a93de5253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7a93de5253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7a93de5253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a93de5253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7a93de5253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63b11ba20a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3" name="Google Shape;423;g63b11ba20a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7a93de5253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7a93de5253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7a93de5253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TW"/>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5bfd78728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5bfd78728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75bfd78728_0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5bfd78728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5bfd78728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75bfd78728_0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a765474b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a765474b0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7a765474b0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5bfd7872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5bfd7872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75bfd7872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5bfd78728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5bfd78728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75bfd78728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5bfd78728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5bfd78728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75bfd78728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投影片" showMasterSp="0" type="title">
  <p:cSld name="TITLE">
    <p:spTree>
      <p:nvGrpSpPr>
        <p:cNvPr id="18" name="Shape 18"/>
        <p:cNvGrpSpPr/>
        <p:nvPr/>
      </p:nvGrpSpPr>
      <p:grpSpPr>
        <a:xfrm>
          <a:off x="0" y="0"/>
          <a:ext cx="0" cy="0"/>
          <a:chOff x="0" y="0"/>
          <a:chExt cx="0" cy="0"/>
        </a:xfrm>
      </p:grpSpPr>
      <p:sp>
        <p:nvSpPr>
          <p:cNvPr id="19" name="Google Shape;19;p24"/>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4"/>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4"/>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24"/>
          <p:cNvGrpSpPr/>
          <p:nvPr/>
        </p:nvGrpSpPr>
        <p:grpSpPr>
          <a:xfrm>
            <a:off x="9649215" y="4068923"/>
            <a:ext cx="1080904" cy="1080902"/>
            <a:chOff x="9685338" y="4460675"/>
            <a:chExt cx="1080904" cy="1080902"/>
          </a:xfrm>
        </p:grpSpPr>
        <p:sp>
          <p:nvSpPr>
            <p:cNvPr id="23" name="Google Shape;23;p2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24"/>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4"/>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2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4"/>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直排文字" type="vertTx">
  <p:cSld name="VERTICAL_TEXT">
    <p:spTree>
      <p:nvGrpSpPr>
        <p:cNvPr id="92" name="Shape 92"/>
        <p:cNvGrpSpPr/>
        <p:nvPr/>
      </p:nvGrpSpPr>
      <p:grpSpPr>
        <a:xfrm>
          <a:off x="0" y="0"/>
          <a:ext cx="0" cy="0"/>
          <a:chOff x="0" y="0"/>
          <a:chExt cx="0" cy="0"/>
        </a:xfrm>
      </p:grpSpPr>
      <p:sp>
        <p:nvSpPr>
          <p:cNvPr id="93" name="Google Shape;93;p3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3"/>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3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直排標題及文字" type="vertTitleAndTx">
  <p:cSld name="VERTICAL_TITLE_AND_VERTICAL_TEXT">
    <p:spTree>
      <p:nvGrpSpPr>
        <p:cNvPr id="98" name="Shape 98"/>
        <p:cNvGrpSpPr/>
        <p:nvPr/>
      </p:nvGrpSpPr>
      <p:grpSpPr>
        <a:xfrm>
          <a:off x="0" y="0"/>
          <a:ext cx="0" cy="0"/>
          <a:chOff x="0" y="0"/>
          <a:chExt cx="0" cy="0"/>
        </a:xfrm>
      </p:grpSpPr>
      <p:sp>
        <p:nvSpPr>
          <p:cNvPr id="99" name="Google Shape;99;p34"/>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4"/>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3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物件" type="obj">
  <p:cSld name="OBJECT">
    <p:spTree>
      <p:nvGrpSpPr>
        <p:cNvPr id="113" name="Shape 113"/>
        <p:cNvGrpSpPr/>
        <p:nvPr/>
      </p:nvGrpSpPr>
      <p:grpSpPr>
        <a:xfrm>
          <a:off x="0" y="0"/>
          <a:ext cx="0" cy="0"/>
          <a:chOff x="0" y="0"/>
          <a:chExt cx="0" cy="0"/>
        </a:xfrm>
      </p:grpSpPr>
      <p:sp>
        <p:nvSpPr>
          <p:cNvPr id="114" name="Google Shape;114;g63b11ba20a_0_26"/>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g63b11ba20a_0_26"/>
          <p:cNvSpPr txBox="1"/>
          <p:nvPr>
            <p:ph idx="1" type="body"/>
          </p:nvPr>
        </p:nvSpPr>
        <p:spPr>
          <a:xfrm>
            <a:off x="1069848" y="2121408"/>
            <a:ext cx="10058400" cy="4050900"/>
          </a:xfrm>
          <a:prstGeom prst="rect">
            <a:avLst/>
          </a:prstGeom>
          <a:noFill/>
          <a:ln>
            <a:noFill/>
          </a:ln>
        </p:spPr>
        <p:txBody>
          <a:bodyPr anchorCtr="0" anchor="t" bIns="45700" lIns="91425" spcFirstLastPara="1" rIns="91425" wrap="square" tIns="45700">
            <a:no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16" name="Google Shape;116;g63b11ba20a_0_26"/>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g63b11ba20a_0_26"/>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63b11ba20a_0_26"/>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章節標題" showMasterSp="0" type="secHead">
  <p:cSld name="SECTION_HEADER">
    <p:spTree>
      <p:nvGrpSpPr>
        <p:cNvPr id="119" name="Shape 119"/>
        <p:cNvGrpSpPr/>
        <p:nvPr/>
      </p:nvGrpSpPr>
      <p:grpSpPr>
        <a:xfrm>
          <a:off x="0" y="0"/>
          <a:ext cx="0" cy="0"/>
          <a:chOff x="0" y="0"/>
          <a:chExt cx="0" cy="0"/>
        </a:xfrm>
      </p:grpSpPr>
      <p:sp>
        <p:nvSpPr>
          <p:cNvPr id="120" name="Google Shape;120;g63b11ba20a_0_16"/>
          <p:cNvSpPr/>
          <p:nvPr/>
        </p:nvSpPr>
        <p:spPr>
          <a:xfrm>
            <a:off x="0" y="4917989"/>
            <a:ext cx="12192000" cy="1940100"/>
          </a:xfrm>
          <a:prstGeom prst="rect">
            <a:avLst/>
          </a:prstGeom>
          <a:blipFill rotWithShape="1">
            <a:blip r:embed="rId2">
              <a:alphaModFix amt="85000"/>
            </a:blip>
            <a:tile algn="ctr" flip="xy" tx="0" sx="92002" ty="-704850" sy="89002"/>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63b11ba20a_0_16"/>
          <p:cNvSpPr txBox="1"/>
          <p:nvPr>
            <p:ph type="title"/>
          </p:nvPr>
        </p:nvSpPr>
        <p:spPr>
          <a:xfrm>
            <a:off x="2167128" y="1225296"/>
            <a:ext cx="9281100" cy="352050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8000"/>
              <a:buFont typeface="Rockwell"/>
              <a:buNone/>
              <a:defRPr b="0"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63b11ba20a_0_16"/>
          <p:cNvSpPr txBox="1"/>
          <p:nvPr>
            <p:ph idx="1" type="body"/>
          </p:nvPr>
        </p:nvSpPr>
        <p:spPr>
          <a:xfrm>
            <a:off x="2165774" y="5020056"/>
            <a:ext cx="9052500" cy="10668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123" name="Google Shape;123;g63b11ba20a_0_16"/>
          <p:cNvSpPr txBox="1"/>
          <p:nvPr>
            <p:ph idx="10" type="dt"/>
          </p:nvPr>
        </p:nvSpPr>
        <p:spPr>
          <a:xfrm>
            <a:off x="8593667" y="6272784"/>
            <a:ext cx="2644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g63b11ba20a_0_16"/>
          <p:cNvSpPr txBox="1"/>
          <p:nvPr>
            <p:ph idx="11" type="ftr"/>
          </p:nvPr>
        </p:nvSpPr>
        <p:spPr>
          <a:xfrm>
            <a:off x="2182708"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25" name="Google Shape;125;g63b11ba20a_0_16"/>
          <p:cNvGrpSpPr/>
          <p:nvPr/>
        </p:nvGrpSpPr>
        <p:grpSpPr>
          <a:xfrm>
            <a:off x="897399" y="2325848"/>
            <a:ext cx="1080900" cy="1080900"/>
            <a:chOff x="9685338" y="4460675"/>
            <a:chExt cx="1080900" cy="1080900"/>
          </a:xfrm>
        </p:grpSpPr>
        <p:sp>
          <p:nvSpPr>
            <p:cNvPr id="126" name="Google Shape;126;g63b11ba20a_0_16"/>
            <p:cNvSpPr/>
            <p:nvPr/>
          </p:nvSpPr>
          <p:spPr>
            <a:xfrm>
              <a:off x="9685338" y="4460675"/>
              <a:ext cx="1080900" cy="1080900"/>
            </a:xfrm>
            <a:prstGeom prst="ellipse">
              <a:avLst/>
            </a:prstGeom>
            <a:blipFill rotWithShape="1">
              <a:blip r:embed="rId3">
                <a:alphaModFix/>
              </a:blip>
              <a:tile algn="tl" flip="none" tx="0" sx="84997" ty="0" sy="84997"/>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63b11ba20a_0_16"/>
            <p:cNvSpPr/>
            <p:nvPr/>
          </p:nvSpPr>
          <p:spPr>
            <a:xfrm>
              <a:off x="9793429" y="4568765"/>
              <a:ext cx="864600" cy="864600"/>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 name="Google Shape;128;g63b11ba20a_0_16"/>
          <p:cNvSpPr txBox="1"/>
          <p:nvPr>
            <p:ph idx="12" type="sldNum"/>
          </p:nvPr>
        </p:nvSpPr>
        <p:spPr>
          <a:xfrm>
            <a:off x="843702" y="2506133"/>
            <a:ext cx="1188300" cy="7203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投影片" showMasterSp="0" type="title">
  <p:cSld name="TITLE">
    <p:spTree>
      <p:nvGrpSpPr>
        <p:cNvPr id="129" name="Shape 129"/>
        <p:cNvGrpSpPr/>
        <p:nvPr/>
      </p:nvGrpSpPr>
      <p:grpSpPr>
        <a:xfrm>
          <a:off x="0" y="0"/>
          <a:ext cx="0" cy="0"/>
          <a:chOff x="0" y="0"/>
          <a:chExt cx="0" cy="0"/>
        </a:xfrm>
      </p:grpSpPr>
      <p:sp>
        <p:nvSpPr>
          <p:cNvPr id="130" name="Google Shape;130;g63b11ba20a_0_32"/>
          <p:cNvSpPr/>
          <p:nvPr/>
        </p:nvSpPr>
        <p:spPr>
          <a:xfrm>
            <a:off x="920834" y="1346946"/>
            <a:ext cx="10223100" cy="80700"/>
          </a:xfrm>
          <a:prstGeom prst="rect">
            <a:avLst/>
          </a:prstGeom>
          <a:blipFill rotWithShape="1">
            <a:blip r:embed="rId2">
              <a:alphaModFix amt="85000"/>
            </a:blip>
            <a:tile algn="ctr" flip="xy" tx="0" sx="92002" ty="-762000" sy="89002"/>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63b11ba20a_0_32"/>
          <p:cNvSpPr/>
          <p:nvPr/>
        </p:nvSpPr>
        <p:spPr>
          <a:xfrm>
            <a:off x="920834" y="4299696"/>
            <a:ext cx="10223100" cy="80700"/>
          </a:xfrm>
          <a:prstGeom prst="rect">
            <a:avLst/>
          </a:prstGeom>
          <a:blipFill rotWithShape="1">
            <a:blip r:embed="rId2">
              <a:alphaModFix amt="85000"/>
            </a:blip>
            <a:tile algn="ctr" flip="xy" tx="0" sx="92002" ty="-717550" sy="89002"/>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63b11ba20a_0_32"/>
          <p:cNvSpPr/>
          <p:nvPr/>
        </p:nvSpPr>
        <p:spPr>
          <a:xfrm>
            <a:off x="920834" y="1484779"/>
            <a:ext cx="10223100" cy="2743200"/>
          </a:xfrm>
          <a:prstGeom prst="rect">
            <a:avLst/>
          </a:prstGeom>
          <a:blipFill rotWithShape="1">
            <a:blip r:embed="rId2">
              <a:alphaModFix amt="85000"/>
            </a:blip>
            <a:tile algn="ctr" flip="xy" tx="0" sx="92002" ty="-704850" sy="89002"/>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 name="Google Shape;133;g63b11ba20a_0_32"/>
          <p:cNvGrpSpPr/>
          <p:nvPr/>
        </p:nvGrpSpPr>
        <p:grpSpPr>
          <a:xfrm>
            <a:off x="9649215" y="4068923"/>
            <a:ext cx="1080900" cy="1080900"/>
            <a:chOff x="9685338" y="4460675"/>
            <a:chExt cx="1080900" cy="1080900"/>
          </a:xfrm>
        </p:grpSpPr>
        <p:sp>
          <p:nvSpPr>
            <p:cNvPr id="134" name="Google Shape;134;g63b11ba20a_0_32"/>
            <p:cNvSpPr/>
            <p:nvPr/>
          </p:nvSpPr>
          <p:spPr>
            <a:xfrm>
              <a:off x="9685338" y="4460675"/>
              <a:ext cx="1080900" cy="1080900"/>
            </a:xfrm>
            <a:prstGeom prst="ellipse">
              <a:avLst/>
            </a:prstGeom>
            <a:blipFill rotWithShape="1">
              <a:blip r:embed="rId3">
                <a:alphaModFix/>
              </a:blip>
              <a:tile algn="tl" flip="none" tx="0" sx="84997" ty="0" sy="84997"/>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63b11ba20a_0_32"/>
            <p:cNvSpPr/>
            <p:nvPr/>
          </p:nvSpPr>
          <p:spPr>
            <a:xfrm>
              <a:off x="9793429" y="4568765"/>
              <a:ext cx="864600" cy="864600"/>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 name="Google Shape;136;g63b11ba20a_0_32"/>
          <p:cNvSpPr txBox="1"/>
          <p:nvPr>
            <p:ph type="ctrTitle"/>
          </p:nvPr>
        </p:nvSpPr>
        <p:spPr>
          <a:xfrm>
            <a:off x="1051560" y="1432223"/>
            <a:ext cx="9966900" cy="303570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g63b11ba20a_0_32"/>
          <p:cNvSpPr txBox="1"/>
          <p:nvPr>
            <p:ph idx="1" type="subTitle"/>
          </p:nvPr>
        </p:nvSpPr>
        <p:spPr>
          <a:xfrm>
            <a:off x="1069848" y="4389120"/>
            <a:ext cx="7891200" cy="10698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138" name="Google Shape;138;g63b11ba20a_0_32"/>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g63b11ba20a_0_32"/>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g63b11ba20a_0_32"/>
          <p:cNvSpPr txBox="1"/>
          <p:nvPr>
            <p:ph idx="12" type="sldNum"/>
          </p:nvPr>
        </p:nvSpPr>
        <p:spPr>
          <a:xfrm>
            <a:off x="9592733" y="4289334"/>
            <a:ext cx="1194000" cy="6402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兩項物件" type="twoObj">
  <p:cSld name="TWO_OBJECTS">
    <p:spTree>
      <p:nvGrpSpPr>
        <p:cNvPr id="141" name="Shape 141"/>
        <p:cNvGrpSpPr/>
        <p:nvPr/>
      </p:nvGrpSpPr>
      <p:grpSpPr>
        <a:xfrm>
          <a:off x="0" y="0"/>
          <a:ext cx="0" cy="0"/>
          <a:chOff x="0" y="0"/>
          <a:chExt cx="0" cy="0"/>
        </a:xfrm>
      </p:grpSpPr>
      <p:sp>
        <p:nvSpPr>
          <p:cNvPr id="142" name="Google Shape;142;g63b11ba20a_0_44"/>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g63b11ba20a_0_44"/>
          <p:cNvSpPr txBox="1"/>
          <p:nvPr>
            <p:ph idx="1" type="body"/>
          </p:nvPr>
        </p:nvSpPr>
        <p:spPr>
          <a:xfrm>
            <a:off x="1069848" y="2194560"/>
            <a:ext cx="4755000" cy="3977700"/>
          </a:xfrm>
          <a:prstGeom prst="rect">
            <a:avLst/>
          </a:prstGeom>
          <a:noFill/>
          <a:ln>
            <a:noFill/>
          </a:ln>
        </p:spPr>
        <p:txBody>
          <a:bodyPr anchorCtr="0" anchor="t" bIns="45700" lIns="91425" spcFirstLastPara="1" rIns="91425" wrap="square" tIns="45700">
            <a:no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144" name="Google Shape;144;g63b11ba20a_0_44"/>
          <p:cNvSpPr txBox="1"/>
          <p:nvPr>
            <p:ph idx="2" type="body"/>
          </p:nvPr>
        </p:nvSpPr>
        <p:spPr>
          <a:xfrm>
            <a:off x="6364224" y="2194560"/>
            <a:ext cx="4755000" cy="3977700"/>
          </a:xfrm>
          <a:prstGeom prst="rect">
            <a:avLst/>
          </a:prstGeom>
          <a:noFill/>
          <a:ln>
            <a:noFill/>
          </a:ln>
        </p:spPr>
        <p:txBody>
          <a:bodyPr anchorCtr="0" anchor="t" bIns="45700" lIns="91425" spcFirstLastPara="1" rIns="91425" wrap="square" tIns="45700">
            <a:no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145" name="Google Shape;145;g63b11ba20a_0_44"/>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g63b11ba20a_0_44"/>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g63b11ba20a_0_44"/>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對" type="twoTxTwoObj">
  <p:cSld name="TWO_OBJECTS_WITH_TEXT">
    <p:spTree>
      <p:nvGrpSpPr>
        <p:cNvPr id="148" name="Shape 148"/>
        <p:cNvGrpSpPr/>
        <p:nvPr/>
      </p:nvGrpSpPr>
      <p:grpSpPr>
        <a:xfrm>
          <a:off x="0" y="0"/>
          <a:ext cx="0" cy="0"/>
          <a:chOff x="0" y="0"/>
          <a:chExt cx="0" cy="0"/>
        </a:xfrm>
      </p:grpSpPr>
      <p:sp>
        <p:nvSpPr>
          <p:cNvPr id="149" name="Google Shape;149;g63b11ba20a_0_51"/>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g63b11ba20a_0_51"/>
          <p:cNvSpPr txBox="1"/>
          <p:nvPr>
            <p:ph idx="1" type="body"/>
          </p:nvPr>
        </p:nvSpPr>
        <p:spPr>
          <a:xfrm>
            <a:off x="1066800" y="2048256"/>
            <a:ext cx="4755000" cy="6402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151" name="Google Shape;151;g63b11ba20a_0_51"/>
          <p:cNvSpPr txBox="1"/>
          <p:nvPr>
            <p:ph idx="2" type="body"/>
          </p:nvPr>
        </p:nvSpPr>
        <p:spPr>
          <a:xfrm>
            <a:off x="1069848" y="2743200"/>
            <a:ext cx="4755000" cy="3291900"/>
          </a:xfrm>
          <a:prstGeom prst="rect">
            <a:avLst/>
          </a:prstGeom>
          <a:noFill/>
          <a:ln>
            <a:noFill/>
          </a:ln>
        </p:spPr>
        <p:txBody>
          <a:bodyPr anchorCtr="0" anchor="t" bIns="45700" lIns="91425" spcFirstLastPara="1" rIns="91425" wrap="square" tIns="45700">
            <a:no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152" name="Google Shape;152;g63b11ba20a_0_51"/>
          <p:cNvSpPr txBox="1"/>
          <p:nvPr>
            <p:ph idx="3" type="body"/>
          </p:nvPr>
        </p:nvSpPr>
        <p:spPr>
          <a:xfrm>
            <a:off x="6364224" y="2048256"/>
            <a:ext cx="4755000" cy="6402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153" name="Google Shape;153;g63b11ba20a_0_51"/>
          <p:cNvSpPr txBox="1"/>
          <p:nvPr>
            <p:ph idx="4" type="body"/>
          </p:nvPr>
        </p:nvSpPr>
        <p:spPr>
          <a:xfrm>
            <a:off x="6364224" y="2743200"/>
            <a:ext cx="4755000" cy="3291900"/>
          </a:xfrm>
          <a:prstGeom prst="rect">
            <a:avLst/>
          </a:prstGeom>
          <a:noFill/>
          <a:ln>
            <a:noFill/>
          </a:ln>
        </p:spPr>
        <p:txBody>
          <a:bodyPr anchorCtr="0" anchor="t" bIns="45700" lIns="91425" spcFirstLastPara="1" rIns="91425" wrap="square" tIns="45700">
            <a:no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154" name="Google Shape;154;g63b11ba20a_0_51"/>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g63b11ba20a_0_51"/>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g63b11ba20a_0_51"/>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只有標題" type="titleOnly">
  <p:cSld name="TITLE_ONLY">
    <p:spTree>
      <p:nvGrpSpPr>
        <p:cNvPr id="157" name="Shape 157"/>
        <p:cNvGrpSpPr/>
        <p:nvPr/>
      </p:nvGrpSpPr>
      <p:grpSpPr>
        <a:xfrm>
          <a:off x="0" y="0"/>
          <a:ext cx="0" cy="0"/>
          <a:chOff x="0" y="0"/>
          <a:chExt cx="0" cy="0"/>
        </a:xfrm>
      </p:grpSpPr>
      <p:sp>
        <p:nvSpPr>
          <p:cNvPr id="158" name="Google Shape;158;g63b11ba20a_0_60"/>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g63b11ba20a_0_60"/>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g63b11ba20a_0_60"/>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g63b11ba20a_0_60"/>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162" name="Shape 162"/>
        <p:cNvGrpSpPr/>
        <p:nvPr/>
      </p:nvGrpSpPr>
      <p:grpSpPr>
        <a:xfrm>
          <a:off x="0" y="0"/>
          <a:ext cx="0" cy="0"/>
          <a:chOff x="0" y="0"/>
          <a:chExt cx="0" cy="0"/>
        </a:xfrm>
      </p:grpSpPr>
      <p:sp>
        <p:nvSpPr>
          <p:cNvPr id="163" name="Google Shape;163;g63b11ba20a_0_65"/>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g63b11ba20a_0_65"/>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g63b11ba20a_0_65"/>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內容" showMasterSp="0" type="objTx">
  <p:cSld name="OBJECT_WITH_CAPTION_TEXT">
    <p:spTree>
      <p:nvGrpSpPr>
        <p:cNvPr id="166" name="Shape 166"/>
        <p:cNvGrpSpPr/>
        <p:nvPr/>
      </p:nvGrpSpPr>
      <p:grpSpPr>
        <a:xfrm>
          <a:off x="0" y="0"/>
          <a:ext cx="0" cy="0"/>
          <a:chOff x="0" y="0"/>
          <a:chExt cx="0" cy="0"/>
        </a:xfrm>
      </p:grpSpPr>
      <p:sp>
        <p:nvSpPr>
          <p:cNvPr id="167" name="Google Shape;167;g63b11ba20a_0_69"/>
          <p:cNvSpPr/>
          <p:nvPr/>
        </p:nvSpPr>
        <p:spPr>
          <a:xfrm>
            <a:off x="8303740" y="0"/>
            <a:ext cx="3888300" cy="6858000"/>
          </a:xfrm>
          <a:prstGeom prst="rect">
            <a:avLst/>
          </a:prstGeom>
          <a:blipFill rotWithShape="1">
            <a:blip r:embed="rId2">
              <a:alphaModFix amt="60000"/>
            </a:blip>
            <a:tile algn="ctr" flip="xy" tx="0" sx="92002" ty="-704850" sy="89002"/>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63b11ba20a_0_69"/>
          <p:cNvSpPr txBox="1"/>
          <p:nvPr>
            <p:ph type="title"/>
          </p:nvPr>
        </p:nvSpPr>
        <p:spPr>
          <a:xfrm>
            <a:off x="8549640" y="685800"/>
            <a:ext cx="3200400" cy="17373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3200"/>
              <a:buFont typeface="Rockwel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g63b11ba20a_0_69"/>
          <p:cNvSpPr txBox="1"/>
          <p:nvPr>
            <p:ph idx="1" type="body"/>
          </p:nvPr>
        </p:nvSpPr>
        <p:spPr>
          <a:xfrm>
            <a:off x="838200" y="685800"/>
            <a:ext cx="6711600" cy="5020200"/>
          </a:xfrm>
          <a:prstGeom prst="rect">
            <a:avLst/>
          </a:prstGeom>
          <a:noFill/>
          <a:ln>
            <a:noFill/>
          </a:ln>
        </p:spPr>
        <p:txBody>
          <a:bodyPr anchorCtr="0" anchor="t" bIns="45700" lIns="91425" spcFirstLastPara="1" rIns="91425" wrap="square" tIns="45700">
            <a:no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170" name="Google Shape;170;g63b11ba20a_0_69"/>
          <p:cNvSpPr txBox="1"/>
          <p:nvPr>
            <p:ph idx="2" type="body"/>
          </p:nvPr>
        </p:nvSpPr>
        <p:spPr>
          <a:xfrm>
            <a:off x="8549640" y="2423160"/>
            <a:ext cx="3200400" cy="32919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171" name="Google Shape;171;g63b11ba20a_0_69"/>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g63b11ba20a_0_69"/>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73" name="Google Shape;173;g63b11ba20a_0_69"/>
          <p:cNvGrpSpPr/>
          <p:nvPr/>
        </p:nvGrpSpPr>
        <p:grpSpPr>
          <a:xfrm>
            <a:off x="11401346" y="6229474"/>
            <a:ext cx="457232" cy="457232"/>
            <a:chOff x="11361456" y="6195813"/>
            <a:chExt cx="548700" cy="548700"/>
          </a:xfrm>
        </p:grpSpPr>
        <p:sp>
          <p:nvSpPr>
            <p:cNvPr id="174" name="Google Shape;174;g63b11ba20a_0_69"/>
            <p:cNvSpPr/>
            <p:nvPr/>
          </p:nvSpPr>
          <p:spPr>
            <a:xfrm>
              <a:off x="11361456" y="6195813"/>
              <a:ext cx="548700" cy="548700"/>
            </a:xfrm>
            <a:prstGeom prst="ellipse">
              <a:avLst/>
            </a:prstGeom>
            <a:blipFill rotWithShape="1">
              <a:blip r:embed="rId3">
                <a:alphaModFix/>
              </a:blip>
              <a:tile algn="tl" flip="none" tx="50800" sx="84997" ty="0" sy="84997"/>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63b11ba20a_0_69"/>
            <p:cNvSpPr/>
            <p:nvPr/>
          </p:nvSpPr>
          <p:spPr>
            <a:xfrm>
              <a:off x="11396488" y="6230844"/>
              <a:ext cx="478500" cy="478500"/>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g63b11ba20a_0_69"/>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物件" type="obj">
  <p:cSld name="OBJECT">
    <p:spTree>
      <p:nvGrpSpPr>
        <p:cNvPr id="30" name="Shape 30"/>
        <p:cNvGrpSpPr/>
        <p:nvPr/>
      </p:nvGrpSpPr>
      <p:grpSpPr>
        <a:xfrm>
          <a:off x="0" y="0"/>
          <a:ext cx="0" cy="0"/>
          <a:chOff x="0" y="0"/>
          <a:chExt cx="0" cy="0"/>
        </a:xfrm>
      </p:grpSpPr>
      <p:sp>
        <p:nvSpPr>
          <p:cNvPr id="31" name="Google Shape;31;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2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圖片" showMasterSp="0" type="picTx">
  <p:cSld name="PICTURE_WITH_CAPTION_TEXT">
    <p:spTree>
      <p:nvGrpSpPr>
        <p:cNvPr id="177" name="Shape 177"/>
        <p:cNvGrpSpPr/>
        <p:nvPr/>
      </p:nvGrpSpPr>
      <p:grpSpPr>
        <a:xfrm>
          <a:off x="0" y="0"/>
          <a:ext cx="0" cy="0"/>
          <a:chOff x="0" y="0"/>
          <a:chExt cx="0" cy="0"/>
        </a:xfrm>
      </p:grpSpPr>
      <p:sp>
        <p:nvSpPr>
          <p:cNvPr id="178" name="Google Shape;178;g63b11ba20a_0_80"/>
          <p:cNvSpPr/>
          <p:nvPr/>
        </p:nvSpPr>
        <p:spPr>
          <a:xfrm>
            <a:off x="8303740" y="0"/>
            <a:ext cx="3888300" cy="6858000"/>
          </a:xfrm>
          <a:prstGeom prst="rect">
            <a:avLst/>
          </a:prstGeom>
          <a:blipFill rotWithShape="1">
            <a:blip r:embed="rId2">
              <a:alphaModFix amt="60000"/>
            </a:blip>
            <a:tile algn="ctr" flip="xy" tx="0" sx="92002" ty="-704850" sy="89002"/>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63b11ba20a_0_80"/>
          <p:cNvSpPr txBox="1"/>
          <p:nvPr>
            <p:ph type="title"/>
          </p:nvPr>
        </p:nvSpPr>
        <p:spPr>
          <a:xfrm>
            <a:off x="8549640" y="685800"/>
            <a:ext cx="3200400" cy="17373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3200"/>
              <a:buFont typeface="Rockwel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g63b11ba20a_0_80"/>
          <p:cNvSpPr/>
          <p:nvPr>
            <p:ph idx="2" type="pic"/>
          </p:nvPr>
        </p:nvSpPr>
        <p:spPr>
          <a:xfrm>
            <a:off x="0" y="0"/>
            <a:ext cx="8303700" cy="6858000"/>
          </a:xfrm>
          <a:prstGeom prst="rect">
            <a:avLst/>
          </a:prstGeom>
          <a:solidFill>
            <a:srgbClr val="E1DFDF"/>
          </a:solidFill>
          <a:ln>
            <a:noFill/>
          </a:ln>
        </p:spPr>
        <p:txBody>
          <a:bodyPr anchorCtr="0" anchor="t" bIns="45700" lIns="91425" spcFirstLastPara="1" rIns="91425" wrap="square" tIns="45700">
            <a:noAutofit/>
          </a:bodyPr>
          <a:lstStyle>
            <a:lvl1pPr lvl="0" marR="0" rtl="0" algn="l">
              <a:lnSpc>
                <a:spcPct val="90000"/>
              </a:lnSpc>
              <a:spcBef>
                <a:spcPts val="1200"/>
              </a:spcBef>
              <a:spcAft>
                <a:spcPts val="0"/>
              </a:spcAft>
              <a:buClr>
                <a:srgbClr val="9E3611"/>
              </a:buClr>
              <a:buSzPts val="2720"/>
              <a:buFont typeface="Noto Sans Symbols"/>
              <a:buNone/>
              <a:defRPr b="0" i="0" sz="3200" u="none" cap="none" strike="noStrike">
                <a:solidFill>
                  <a:schemeClr val="dk1"/>
                </a:solidFill>
                <a:latin typeface="Rockwell"/>
                <a:ea typeface="Rockwell"/>
                <a:cs typeface="Rockwell"/>
                <a:sym typeface="Rockwell"/>
              </a:defRPr>
            </a:lvl1pPr>
            <a:lvl2pPr lvl="1" marR="0" rtl="0" algn="l">
              <a:lnSpc>
                <a:spcPct val="90000"/>
              </a:lnSpc>
              <a:spcBef>
                <a:spcPts val="400"/>
              </a:spcBef>
              <a:spcAft>
                <a:spcPts val="0"/>
              </a:spcAft>
              <a:buClr>
                <a:srgbClr val="9E3611"/>
              </a:buClr>
              <a:buSzPts val="2380"/>
              <a:buFont typeface="Noto Sans Symbols"/>
              <a:buNone/>
              <a:defRPr b="0" i="0" sz="2800" u="none" cap="none" strike="noStrike">
                <a:solidFill>
                  <a:schemeClr val="dk1"/>
                </a:solidFill>
                <a:latin typeface="Rockwell"/>
                <a:ea typeface="Rockwell"/>
                <a:cs typeface="Rockwell"/>
                <a:sym typeface="Rockwell"/>
              </a:defRPr>
            </a:lvl2pPr>
            <a:lvl3pPr lvl="2" marR="0" rtl="0" algn="l">
              <a:lnSpc>
                <a:spcPct val="90000"/>
              </a:lnSpc>
              <a:spcBef>
                <a:spcPts val="400"/>
              </a:spcBef>
              <a:spcAft>
                <a:spcPts val="0"/>
              </a:spcAft>
              <a:buClr>
                <a:srgbClr val="9E3611"/>
              </a:buClr>
              <a:buSzPts val="2040"/>
              <a:buFont typeface="Noto Sans Symbols"/>
              <a:buNone/>
              <a:defRPr b="0" i="0" sz="2400" u="none" cap="none" strike="noStrike">
                <a:solidFill>
                  <a:schemeClr val="dk1"/>
                </a:solidFill>
                <a:latin typeface="Rockwell"/>
                <a:ea typeface="Rockwell"/>
                <a:cs typeface="Rockwell"/>
                <a:sym typeface="Rockwell"/>
              </a:defRPr>
            </a:lvl3pPr>
            <a:lvl4pPr lvl="3"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4pPr>
            <a:lvl5pPr lvl="4"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5pPr>
            <a:lvl6pPr lvl="5"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6pPr>
            <a:lvl7pPr lvl="6"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7pPr>
            <a:lvl8pPr lvl="7"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8pPr>
            <a:lvl9pPr lvl="8" marR="0" rtl="0" algn="l">
              <a:lnSpc>
                <a:spcPct val="90000"/>
              </a:lnSpc>
              <a:spcBef>
                <a:spcPts val="400"/>
              </a:spcBef>
              <a:spcAft>
                <a:spcPts val="20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9pPr>
          </a:lstStyle>
          <a:p/>
        </p:txBody>
      </p:sp>
      <p:sp>
        <p:nvSpPr>
          <p:cNvPr id="181" name="Google Shape;181;g63b11ba20a_0_80"/>
          <p:cNvSpPr txBox="1"/>
          <p:nvPr>
            <p:ph idx="1" type="body"/>
          </p:nvPr>
        </p:nvSpPr>
        <p:spPr>
          <a:xfrm>
            <a:off x="8549640" y="2423160"/>
            <a:ext cx="3200400" cy="32919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182" name="Google Shape;182;g63b11ba20a_0_80"/>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83" name="Google Shape;183;g63b11ba20a_0_80"/>
          <p:cNvGrpSpPr/>
          <p:nvPr/>
        </p:nvGrpSpPr>
        <p:grpSpPr>
          <a:xfrm>
            <a:off x="11401346" y="6229474"/>
            <a:ext cx="457232" cy="457232"/>
            <a:chOff x="11361456" y="6195813"/>
            <a:chExt cx="548700" cy="548700"/>
          </a:xfrm>
        </p:grpSpPr>
        <p:sp>
          <p:nvSpPr>
            <p:cNvPr id="184" name="Google Shape;184;g63b11ba20a_0_80"/>
            <p:cNvSpPr/>
            <p:nvPr/>
          </p:nvSpPr>
          <p:spPr>
            <a:xfrm>
              <a:off x="11361456" y="6195813"/>
              <a:ext cx="548700" cy="548700"/>
            </a:xfrm>
            <a:prstGeom prst="ellipse">
              <a:avLst/>
            </a:prstGeom>
            <a:blipFill rotWithShape="1">
              <a:blip r:embed="rId3">
                <a:alphaModFix/>
              </a:blip>
              <a:tile algn="tl" flip="none" tx="50800" sx="84997" ty="0" sy="84997"/>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63b11ba20a_0_80"/>
            <p:cNvSpPr/>
            <p:nvPr/>
          </p:nvSpPr>
          <p:spPr>
            <a:xfrm>
              <a:off x="11396488" y="6230844"/>
              <a:ext cx="478500" cy="478500"/>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 name="Google Shape;186;g63b11ba20a_0_80"/>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直排文字" type="vertTx">
  <p:cSld name="VERTICAL_TEXT">
    <p:spTree>
      <p:nvGrpSpPr>
        <p:cNvPr id="187" name="Shape 187"/>
        <p:cNvGrpSpPr/>
        <p:nvPr/>
      </p:nvGrpSpPr>
      <p:grpSpPr>
        <a:xfrm>
          <a:off x="0" y="0"/>
          <a:ext cx="0" cy="0"/>
          <a:chOff x="0" y="0"/>
          <a:chExt cx="0" cy="0"/>
        </a:xfrm>
      </p:grpSpPr>
      <p:sp>
        <p:nvSpPr>
          <p:cNvPr id="188" name="Google Shape;188;g63b11ba20a_0_90"/>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g63b11ba20a_0_90"/>
          <p:cNvSpPr txBox="1"/>
          <p:nvPr>
            <p:ph idx="1" type="body"/>
          </p:nvPr>
        </p:nvSpPr>
        <p:spPr>
          <a:xfrm rot="5400000">
            <a:off x="4073598" y="-882342"/>
            <a:ext cx="4050900" cy="10058400"/>
          </a:xfrm>
          <a:prstGeom prst="rect">
            <a:avLst/>
          </a:prstGeom>
          <a:noFill/>
          <a:ln>
            <a:noFill/>
          </a:ln>
        </p:spPr>
        <p:txBody>
          <a:bodyPr anchorCtr="0" anchor="t" bIns="45700" lIns="91425" spcFirstLastPara="1" rIns="91425" wrap="square" tIns="45700">
            <a:no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90" name="Google Shape;190;g63b11ba20a_0_90"/>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g63b11ba20a_0_90"/>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g63b11ba20a_0_90"/>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直排標題及文字" type="vertTitleAndTx">
  <p:cSld name="VERTICAL_TITLE_AND_VERTICAL_TEXT">
    <p:spTree>
      <p:nvGrpSpPr>
        <p:cNvPr id="193" name="Shape 193"/>
        <p:cNvGrpSpPr/>
        <p:nvPr/>
      </p:nvGrpSpPr>
      <p:grpSpPr>
        <a:xfrm>
          <a:off x="0" y="0"/>
          <a:ext cx="0" cy="0"/>
          <a:chOff x="0" y="0"/>
          <a:chExt cx="0" cy="0"/>
        </a:xfrm>
      </p:grpSpPr>
      <p:sp>
        <p:nvSpPr>
          <p:cNvPr id="194" name="Google Shape;194;g63b11ba20a_0_96"/>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g63b11ba20a_0_96"/>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96" name="Google Shape;196;g63b11ba20a_0_96"/>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g63b11ba20a_0_96"/>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g63b11ba20a_0_96"/>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章節標題" showMasterSp="0" type="secHead">
  <p:cSld name="SECTION_HEADER">
    <p:spTree>
      <p:nvGrpSpPr>
        <p:cNvPr id="36" name="Shape 36"/>
        <p:cNvGrpSpPr/>
        <p:nvPr/>
      </p:nvGrpSpPr>
      <p:grpSpPr>
        <a:xfrm>
          <a:off x="0" y="0"/>
          <a:ext cx="0" cy="0"/>
          <a:chOff x="0" y="0"/>
          <a:chExt cx="0" cy="0"/>
        </a:xfrm>
      </p:grpSpPr>
      <p:sp>
        <p:nvSpPr>
          <p:cNvPr id="37" name="Google Shape;37;p25"/>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5"/>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5"/>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0" name="Google Shape;40;p25"/>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5"/>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2" name="Google Shape;42;p25"/>
          <p:cNvGrpSpPr/>
          <p:nvPr/>
        </p:nvGrpSpPr>
        <p:grpSpPr>
          <a:xfrm>
            <a:off x="897399" y="2325848"/>
            <a:ext cx="1080904" cy="1080902"/>
            <a:chOff x="9685338" y="4460675"/>
            <a:chExt cx="1080904" cy="1080902"/>
          </a:xfrm>
        </p:grpSpPr>
        <p:sp>
          <p:nvSpPr>
            <p:cNvPr id="43" name="Google Shape;43;p25"/>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5"/>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5"/>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兩項物件" type="twoObj">
  <p:cSld name="TWO_OBJECTS">
    <p:spTree>
      <p:nvGrpSpPr>
        <p:cNvPr id="46" name="Shape 46"/>
        <p:cNvGrpSpPr/>
        <p:nvPr/>
      </p:nvGrpSpPr>
      <p:grpSpPr>
        <a:xfrm>
          <a:off x="0" y="0"/>
          <a:ext cx="0" cy="0"/>
          <a:chOff x="0" y="0"/>
          <a:chExt cx="0" cy="0"/>
        </a:xfrm>
      </p:grpSpPr>
      <p:sp>
        <p:nvSpPr>
          <p:cNvPr id="47" name="Google Shape;47;p2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7"/>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9" name="Google Shape;49;p27"/>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0" name="Google Shape;50;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對" type="twoTxTwoObj">
  <p:cSld name="TWO_OBJECTS_WITH_TEXT">
    <p:spTree>
      <p:nvGrpSpPr>
        <p:cNvPr id="53" name="Shape 53"/>
        <p:cNvGrpSpPr/>
        <p:nvPr/>
      </p:nvGrpSpPr>
      <p:grpSpPr>
        <a:xfrm>
          <a:off x="0" y="0"/>
          <a:ext cx="0" cy="0"/>
          <a:chOff x="0" y="0"/>
          <a:chExt cx="0" cy="0"/>
        </a:xfrm>
      </p:grpSpPr>
      <p:sp>
        <p:nvSpPr>
          <p:cNvPr id="54" name="Google Shape;54;p2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8"/>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6" name="Google Shape;56;p28"/>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7" name="Google Shape;57;p28"/>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8" name="Google Shape;58;p28"/>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2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只有標題" type="titleOnly">
  <p:cSld name="TITLE_ONLY">
    <p:spTree>
      <p:nvGrpSpPr>
        <p:cNvPr id="62" name="Shape 62"/>
        <p:cNvGrpSpPr/>
        <p:nvPr/>
      </p:nvGrpSpPr>
      <p:grpSpPr>
        <a:xfrm>
          <a:off x="0" y="0"/>
          <a:ext cx="0" cy="0"/>
          <a:chOff x="0" y="0"/>
          <a:chExt cx="0" cy="0"/>
        </a:xfrm>
      </p:grpSpPr>
      <p:sp>
        <p:nvSpPr>
          <p:cNvPr id="63" name="Google Shape;63;p2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67" name="Shape 67"/>
        <p:cNvGrpSpPr/>
        <p:nvPr/>
      </p:nvGrpSpPr>
      <p:grpSpPr>
        <a:xfrm>
          <a:off x="0" y="0"/>
          <a:ext cx="0" cy="0"/>
          <a:chOff x="0" y="0"/>
          <a:chExt cx="0" cy="0"/>
        </a:xfrm>
      </p:grpSpPr>
      <p:sp>
        <p:nvSpPr>
          <p:cNvPr id="68" name="Google Shape;68;p3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內容" showMasterSp="0" type="objTx">
  <p:cSld name="OBJECT_WITH_CAPTION_TEXT">
    <p:spTree>
      <p:nvGrpSpPr>
        <p:cNvPr id="71" name="Shape 71"/>
        <p:cNvGrpSpPr/>
        <p:nvPr/>
      </p:nvGrpSpPr>
      <p:grpSpPr>
        <a:xfrm>
          <a:off x="0" y="0"/>
          <a:ext cx="0" cy="0"/>
          <a:chOff x="0" y="0"/>
          <a:chExt cx="0" cy="0"/>
        </a:xfrm>
      </p:grpSpPr>
      <p:sp>
        <p:nvSpPr>
          <p:cNvPr id="72" name="Google Shape;72;p31"/>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1"/>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1"/>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31"/>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3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78" name="Google Shape;78;p31"/>
          <p:cNvGrpSpPr/>
          <p:nvPr/>
        </p:nvGrpSpPr>
        <p:grpSpPr>
          <a:xfrm>
            <a:off x="11401725" y="6229681"/>
            <a:ext cx="457200" cy="457200"/>
            <a:chOff x="11361456" y="6195813"/>
            <a:chExt cx="548640" cy="548640"/>
          </a:xfrm>
        </p:grpSpPr>
        <p:sp>
          <p:nvSpPr>
            <p:cNvPr id="79" name="Google Shape;79;p31"/>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3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圖片" showMasterSp="0" type="picTx">
  <p:cSld name="PICTURE_WITH_CAPTION_TEXT">
    <p:spTree>
      <p:nvGrpSpPr>
        <p:cNvPr id="82" name="Shape 82"/>
        <p:cNvGrpSpPr/>
        <p:nvPr/>
      </p:nvGrpSpPr>
      <p:grpSpPr>
        <a:xfrm>
          <a:off x="0" y="0"/>
          <a:ext cx="0" cy="0"/>
          <a:chOff x="0" y="0"/>
          <a:chExt cx="0" cy="0"/>
        </a:xfrm>
      </p:grpSpPr>
      <p:sp>
        <p:nvSpPr>
          <p:cNvPr id="83" name="Google Shape;83;p32"/>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2"/>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2"/>
          <p:cNvSpPr/>
          <p:nvPr>
            <p:ph idx="2" type="pic"/>
          </p:nvPr>
        </p:nvSpPr>
        <p:spPr>
          <a:xfrm>
            <a:off x="0" y="0"/>
            <a:ext cx="8303740" cy="6858000"/>
          </a:xfrm>
          <a:prstGeom prst="rect">
            <a:avLst/>
          </a:prstGeom>
          <a:solidFill>
            <a:srgbClr val="E1DFDF"/>
          </a:solidFill>
          <a:ln>
            <a:noFill/>
          </a:ln>
        </p:spPr>
        <p:txBody>
          <a:bodyPr anchorCtr="0" anchor="t" bIns="45700" lIns="91425" spcFirstLastPara="1" rIns="91425" wrap="square" tIns="45700">
            <a:normAutofit/>
          </a:bodyPr>
          <a:lstStyle>
            <a:lvl1pPr lvl="0" marR="0" rtl="0" algn="l">
              <a:lnSpc>
                <a:spcPct val="90000"/>
              </a:lnSpc>
              <a:spcBef>
                <a:spcPts val="1200"/>
              </a:spcBef>
              <a:spcAft>
                <a:spcPts val="0"/>
              </a:spcAft>
              <a:buClr>
                <a:srgbClr val="9E3611"/>
              </a:buClr>
              <a:buSzPts val="2720"/>
              <a:buFont typeface="Noto Sans Symbols"/>
              <a:buNone/>
              <a:defRPr b="0" i="0" sz="3200" u="none" cap="none" strike="noStrike">
                <a:solidFill>
                  <a:schemeClr val="dk1"/>
                </a:solidFill>
                <a:latin typeface="Rockwell"/>
                <a:ea typeface="Rockwell"/>
                <a:cs typeface="Rockwell"/>
                <a:sym typeface="Rockwell"/>
              </a:defRPr>
            </a:lvl1pPr>
            <a:lvl2pPr lvl="1" marR="0" rtl="0" algn="l">
              <a:lnSpc>
                <a:spcPct val="90000"/>
              </a:lnSpc>
              <a:spcBef>
                <a:spcPts val="400"/>
              </a:spcBef>
              <a:spcAft>
                <a:spcPts val="0"/>
              </a:spcAft>
              <a:buClr>
                <a:srgbClr val="9E3611"/>
              </a:buClr>
              <a:buSzPts val="2380"/>
              <a:buFont typeface="Noto Sans Symbols"/>
              <a:buNone/>
              <a:defRPr b="0" i="0" sz="2800" u="none" cap="none" strike="noStrike">
                <a:solidFill>
                  <a:schemeClr val="dk1"/>
                </a:solidFill>
                <a:latin typeface="Rockwell"/>
                <a:ea typeface="Rockwell"/>
                <a:cs typeface="Rockwell"/>
                <a:sym typeface="Rockwell"/>
              </a:defRPr>
            </a:lvl2pPr>
            <a:lvl3pPr lvl="2" marR="0" rtl="0" algn="l">
              <a:lnSpc>
                <a:spcPct val="90000"/>
              </a:lnSpc>
              <a:spcBef>
                <a:spcPts val="400"/>
              </a:spcBef>
              <a:spcAft>
                <a:spcPts val="0"/>
              </a:spcAft>
              <a:buClr>
                <a:srgbClr val="9E3611"/>
              </a:buClr>
              <a:buSzPts val="2040"/>
              <a:buFont typeface="Noto Sans Symbols"/>
              <a:buNone/>
              <a:defRPr b="0" i="0" sz="2400" u="none" cap="none" strike="noStrike">
                <a:solidFill>
                  <a:schemeClr val="dk1"/>
                </a:solidFill>
                <a:latin typeface="Rockwell"/>
                <a:ea typeface="Rockwell"/>
                <a:cs typeface="Rockwell"/>
                <a:sym typeface="Rockwell"/>
              </a:defRPr>
            </a:lvl3pPr>
            <a:lvl4pPr lvl="3"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4pPr>
            <a:lvl5pPr lvl="4"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5pPr>
            <a:lvl6pPr lvl="5"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6pPr>
            <a:lvl7pPr lvl="6"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7pPr>
            <a:lvl8pPr lvl="7"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8pPr>
            <a:lvl9pPr lvl="8" marR="0" rtl="0" algn="l">
              <a:lnSpc>
                <a:spcPct val="90000"/>
              </a:lnSpc>
              <a:spcBef>
                <a:spcPts val="400"/>
              </a:spcBef>
              <a:spcAft>
                <a:spcPts val="20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9pPr>
          </a:lstStyle>
          <a:p/>
        </p:txBody>
      </p:sp>
      <p:sp>
        <p:nvSpPr>
          <p:cNvPr id="86" name="Google Shape;86;p32"/>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3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88" name="Google Shape;88;p32"/>
          <p:cNvGrpSpPr/>
          <p:nvPr/>
        </p:nvGrpSpPr>
        <p:grpSpPr>
          <a:xfrm>
            <a:off x="11401725" y="6229681"/>
            <a:ext cx="457200" cy="457200"/>
            <a:chOff x="11361456" y="6195813"/>
            <a:chExt cx="548640" cy="548640"/>
          </a:xfrm>
        </p:grpSpPr>
        <p:sp>
          <p:nvSpPr>
            <p:cNvPr id="89" name="Google Shape;89;p32"/>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2"/>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3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0000"/>
              </a:buClr>
              <a:buSzPts val="5400"/>
              <a:buFont typeface="Rockwell"/>
              <a:buNone/>
              <a:defRPr b="0" i="0" sz="5400" u="none" cap="none" strike="noStrike">
                <a:solidFill>
                  <a:srgbClr val="000000"/>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2" name="Google Shape;12;p2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2"/>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3" name="Google Shape;13;p2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2"/>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grpSp>
        <p:nvGrpSpPr>
          <p:cNvPr id="14" name="Google Shape;14;p23"/>
          <p:cNvGrpSpPr/>
          <p:nvPr/>
        </p:nvGrpSpPr>
        <p:grpSpPr>
          <a:xfrm>
            <a:off x="11401725" y="6229681"/>
            <a:ext cx="457200" cy="457200"/>
            <a:chOff x="11361456" y="6195813"/>
            <a:chExt cx="548640" cy="548640"/>
          </a:xfrm>
        </p:grpSpPr>
        <p:sp>
          <p:nvSpPr>
            <p:cNvPr id="15" name="Google Shape;15;p23"/>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3"/>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4" name="Shape 104"/>
        <p:cNvGrpSpPr/>
        <p:nvPr/>
      </p:nvGrpSpPr>
      <p:grpSpPr>
        <a:xfrm>
          <a:off x="0" y="0"/>
          <a:ext cx="0" cy="0"/>
          <a:chOff x="0" y="0"/>
          <a:chExt cx="0" cy="0"/>
        </a:xfrm>
      </p:grpSpPr>
      <p:sp>
        <p:nvSpPr>
          <p:cNvPr id="105" name="Google Shape;105;g63b11ba20a_0_7"/>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5400"/>
              <a:buFont typeface="Rockwell"/>
              <a:buNone/>
              <a:defRPr b="0" i="0" sz="5400" u="none" cap="none" strike="noStrike">
                <a:solidFill>
                  <a:srgbClr val="000000"/>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6" name="Google Shape;106;g63b11ba20a_0_7"/>
          <p:cNvSpPr txBox="1"/>
          <p:nvPr>
            <p:ph idx="1" type="body"/>
          </p:nvPr>
        </p:nvSpPr>
        <p:spPr>
          <a:xfrm>
            <a:off x="1069848" y="2121408"/>
            <a:ext cx="10058400" cy="4050900"/>
          </a:xfrm>
          <a:prstGeom prst="rect">
            <a:avLst/>
          </a:prstGeom>
          <a:noFill/>
          <a:ln>
            <a:noFill/>
          </a:ln>
        </p:spPr>
        <p:txBody>
          <a:bodyPr anchorCtr="0" anchor="t" bIns="45700" lIns="91425" spcFirstLastPara="1" rIns="91425" wrap="square" tIns="45700">
            <a:no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07" name="Google Shape;107;g63b11ba20a_0_7"/>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2"/>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08" name="Google Shape;108;g63b11ba20a_0_7"/>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2"/>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grpSp>
        <p:nvGrpSpPr>
          <p:cNvPr id="109" name="Google Shape;109;g63b11ba20a_0_7"/>
          <p:cNvGrpSpPr/>
          <p:nvPr/>
        </p:nvGrpSpPr>
        <p:grpSpPr>
          <a:xfrm>
            <a:off x="11401346" y="6229474"/>
            <a:ext cx="457232" cy="457232"/>
            <a:chOff x="11361456" y="6195813"/>
            <a:chExt cx="548700" cy="548700"/>
          </a:xfrm>
        </p:grpSpPr>
        <p:sp>
          <p:nvSpPr>
            <p:cNvPr id="110" name="Google Shape;110;g63b11ba20a_0_7"/>
            <p:cNvSpPr/>
            <p:nvPr/>
          </p:nvSpPr>
          <p:spPr>
            <a:xfrm>
              <a:off x="11361456" y="6195813"/>
              <a:ext cx="548700" cy="548700"/>
            </a:xfrm>
            <a:prstGeom prst="ellipse">
              <a:avLst/>
            </a:prstGeom>
            <a:blipFill rotWithShape="1">
              <a:blip r:embed="rId1">
                <a:alphaModFix/>
              </a:blip>
              <a:tile algn="tl" flip="none" tx="50800" sx="84997" ty="0" sy="84997"/>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63b11ba20a_0_7"/>
            <p:cNvSpPr/>
            <p:nvPr/>
          </p:nvSpPr>
          <p:spPr>
            <a:xfrm>
              <a:off x="11396488" y="6230844"/>
              <a:ext cx="478500" cy="478500"/>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g63b11ba20a_0_7"/>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lms.ncu.edu.t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9600"/>
              <a:buFont typeface="Rockwell"/>
              <a:buNone/>
            </a:pPr>
            <a:r>
              <a:rPr lang="zh-TW"/>
              <a:t>計算機實習 10</a:t>
            </a:r>
            <a:endParaRPr/>
          </a:p>
        </p:txBody>
      </p:sp>
      <p:sp>
        <p:nvSpPr>
          <p:cNvPr id="205" name="Google Shape;205;p1"/>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70"/>
              <a:buNone/>
            </a:pPr>
            <a:r>
              <a:rPr lang="zh-TW"/>
              <a:t>2019/12/6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id="281" name="Google Shape;281;g75bfd78728_0_43"/>
          <p:cNvPicPr preferRelativeResize="0"/>
          <p:nvPr/>
        </p:nvPicPr>
        <p:blipFill>
          <a:blip r:embed="rId3">
            <a:alphaModFix/>
          </a:blip>
          <a:stretch>
            <a:fillRect/>
          </a:stretch>
        </p:blipFill>
        <p:spPr>
          <a:xfrm>
            <a:off x="5365250" y="2057275"/>
            <a:ext cx="2758450" cy="3959289"/>
          </a:xfrm>
          <a:prstGeom prst="rect">
            <a:avLst/>
          </a:prstGeom>
          <a:noFill/>
          <a:ln>
            <a:noFill/>
          </a:ln>
        </p:spPr>
      </p:pic>
      <p:sp>
        <p:nvSpPr>
          <p:cNvPr id="282" name="Google Shape;282;g75bfd78728_0_43"/>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class pointer</a:t>
            </a:r>
            <a:endParaRPr/>
          </a:p>
        </p:txBody>
      </p:sp>
      <p:pic>
        <p:nvPicPr>
          <p:cNvPr id="283" name="Google Shape;283;g75bfd78728_0_43"/>
          <p:cNvPicPr preferRelativeResize="0"/>
          <p:nvPr/>
        </p:nvPicPr>
        <p:blipFill>
          <a:blip r:embed="rId4">
            <a:alphaModFix/>
          </a:blip>
          <a:stretch>
            <a:fillRect/>
          </a:stretch>
        </p:blipFill>
        <p:spPr>
          <a:xfrm>
            <a:off x="957900" y="2093832"/>
            <a:ext cx="2752725" cy="3886200"/>
          </a:xfrm>
          <a:prstGeom prst="rect">
            <a:avLst/>
          </a:prstGeom>
          <a:noFill/>
          <a:ln>
            <a:noFill/>
          </a:ln>
        </p:spPr>
      </p:pic>
      <p:sp>
        <p:nvSpPr>
          <p:cNvPr id="284" name="Google Shape;284;g75bfd78728_0_43"/>
          <p:cNvSpPr/>
          <p:nvPr/>
        </p:nvSpPr>
        <p:spPr>
          <a:xfrm>
            <a:off x="1935075" y="1745200"/>
            <a:ext cx="1848900" cy="622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Non-pointer version</a:t>
            </a:r>
            <a:endParaRPr>
              <a:solidFill>
                <a:srgbClr val="FF0000"/>
              </a:solidFill>
            </a:endParaRPr>
          </a:p>
        </p:txBody>
      </p:sp>
      <p:sp>
        <p:nvSpPr>
          <p:cNvPr id="285" name="Google Shape;285;g75bfd78728_0_43"/>
          <p:cNvSpPr/>
          <p:nvPr/>
        </p:nvSpPr>
        <p:spPr>
          <a:xfrm>
            <a:off x="6340175" y="1745200"/>
            <a:ext cx="1848900" cy="622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P</a:t>
            </a:r>
            <a:r>
              <a:rPr lang="zh-TW">
                <a:solidFill>
                  <a:srgbClr val="FF0000"/>
                </a:solidFill>
              </a:rPr>
              <a:t>ointer version</a:t>
            </a:r>
            <a:endParaRPr>
              <a:solidFill>
                <a:srgbClr val="FF0000"/>
              </a:solidFill>
            </a:endParaRPr>
          </a:p>
        </p:txBody>
      </p:sp>
      <p:sp>
        <p:nvSpPr>
          <p:cNvPr id="286" name="Google Shape;286;g75bfd78728_0_43"/>
          <p:cNvSpPr/>
          <p:nvPr/>
        </p:nvSpPr>
        <p:spPr>
          <a:xfrm>
            <a:off x="8294925" y="3566825"/>
            <a:ext cx="3555000" cy="940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new will request memory space in main memory for storing specified type and </a:t>
            </a:r>
            <a:r>
              <a:rPr lang="zh-TW">
                <a:solidFill>
                  <a:srgbClr val="FF0000"/>
                </a:solidFill>
              </a:rPr>
              <a:t>return the starting memory address of it</a:t>
            </a:r>
            <a:endParaRPr>
              <a:solidFill>
                <a:srgbClr val="FF0000"/>
              </a:solidFill>
            </a:endParaRPr>
          </a:p>
        </p:txBody>
      </p:sp>
      <p:cxnSp>
        <p:nvCxnSpPr>
          <p:cNvPr id="287" name="Google Shape;287;g75bfd78728_0_43"/>
          <p:cNvCxnSpPr>
            <a:stCxn id="286" idx="1"/>
          </p:cNvCxnSpPr>
          <p:nvPr/>
        </p:nvCxnSpPr>
        <p:spPr>
          <a:xfrm flipH="1">
            <a:off x="6605925" y="4036925"/>
            <a:ext cx="1689000" cy="385800"/>
          </a:xfrm>
          <a:prstGeom prst="straightConnector1">
            <a:avLst/>
          </a:prstGeom>
          <a:noFill/>
          <a:ln cap="flat" cmpd="sng" w="9525">
            <a:solidFill>
              <a:srgbClr val="FF0000"/>
            </a:solidFill>
            <a:prstDash val="solid"/>
            <a:round/>
            <a:headEnd len="med" w="med" type="none"/>
            <a:tailEnd len="med" w="med" type="triangle"/>
          </a:ln>
        </p:spPr>
      </p:cxnSp>
      <p:sp>
        <p:nvSpPr>
          <p:cNvPr id="288" name="Google Shape;288;g75bfd78728_0_43"/>
          <p:cNvSpPr/>
          <p:nvPr/>
        </p:nvSpPr>
        <p:spPr>
          <a:xfrm>
            <a:off x="8939425" y="5268100"/>
            <a:ext cx="2969700" cy="940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Use -&gt; instead of . to call member function or access member variable</a:t>
            </a:r>
            <a:endParaRPr>
              <a:solidFill>
                <a:srgbClr val="FF0000"/>
              </a:solidFill>
            </a:endParaRPr>
          </a:p>
        </p:txBody>
      </p:sp>
      <p:cxnSp>
        <p:nvCxnSpPr>
          <p:cNvPr id="289" name="Google Shape;289;g75bfd78728_0_43"/>
          <p:cNvCxnSpPr>
            <a:stCxn id="288" idx="1"/>
          </p:cNvCxnSpPr>
          <p:nvPr/>
        </p:nvCxnSpPr>
        <p:spPr>
          <a:xfrm rot="10800000">
            <a:off x="6419425" y="5187700"/>
            <a:ext cx="2520000" cy="550500"/>
          </a:xfrm>
          <a:prstGeom prst="straightConnector1">
            <a:avLst/>
          </a:prstGeom>
          <a:noFill/>
          <a:ln cap="flat" cmpd="sng" w="9525">
            <a:solidFill>
              <a:srgbClr val="FF0000"/>
            </a:solidFill>
            <a:prstDash val="solid"/>
            <a:round/>
            <a:headEnd len="med" w="med" type="none"/>
            <a:tailEnd len="med" w="med" type="triangle"/>
          </a:ln>
        </p:spPr>
      </p:cxnSp>
      <p:sp>
        <p:nvSpPr>
          <p:cNvPr id="290" name="Google Shape;290;g75bfd78728_0_43"/>
          <p:cNvSpPr/>
          <p:nvPr/>
        </p:nvSpPr>
        <p:spPr>
          <a:xfrm>
            <a:off x="5365250" y="5917800"/>
            <a:ext cx="2969700" cy="78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Use delete to release the memory space that claimed early</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g75bfd78728_0_63"/>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Why pointer?</a:t>
            </a:r>
            <a:endParaRPr/>
          </a:p>
        </p:txBody>
      </p:sp>
      <p:sp>
        <p:nvSpPr>
          <p:cNvPr id="297" name="Google Shape;297;g75bfd78728_0_63"/>
          <p:cNvSpPr txBox="1"/>
          <p:nvPr>
            <p:ph idx="1" type="body"/>
          </p:nvPr>
        </p:nvSpPr>
        <p:spPr>
          <a:xfrm>
            <a:off x="1069848" y="2121408"/>
            <a:ext cx="10058400" cy="4050900"/>
          </a:xfrm>
          <a:prstGeom prst="rect">
            <a:avLst/>
          </a:prstGeom>
        </p:spPr>
        <p:txBody>
          <a:bodyPr anchorCtr="0" anchor="t" bIns="45700" lIns="91425" spcFirstLastPara="1" rIns="91425" wrap="square" tIns="45700">
            <a:noAutofit/>
          </a:bodyPr>
          <a:lstStyle/>
          <a:p>
            <a:pPr indent="-325755" lvl="0" marL="457200" rtl="0" algn="l">
              <a:lnSpc>
                <a:spcPct val="150000"/>
              </a:lnSpc>
              <a:spcBef>
                <a:spcPts val="1200"/>
              </a:spcBef>
              <a:spcAft>
                <a:spcPts val="0"/>
              </a:spcAft>
              <a:buSzPts val="1530"/>
              <a:buChar char="-"/>
            </a:pPr>
            <a:r>
              <a:rPr lang="zh-TW"/>
              <a:t>For dynamic memory managment</a:t>
            </a:r>
            <a:endParaRPr/>
          </a:p>
          <a:p>
            <a:pPr indent="-325755" lvl="1" marL="914400" rtl="0" algn="l">
              <a:lnSpc>
                <a:spcPct val="150000"/>
              </a:lnSpc>
              <a:spcBef>
                <a:spcPts val="0"/>
              </a:spcBef>
              <a:spcAft>
                <a:spcPts val="0"/>
              </a:spcAft>
              <a:buSzPts val="1530"/>
              <a:buChar char="-"/>
            </a:pPr>
            <a:r>
              <a:rPr lang="zh-TW"/>
              <a:t>stack</a:t>
            </a:r>
            <a:endParaRPr/>
          </a:p>
          <a:p>
            <a:pPr indent="-325755" lvl="1" marL="914400" rtl="0" algn="l">
              <a:lnSpc>
                <a:spcPct val="150000"/>
              </a:lnSpc>
              <a:spcBef>
                <a:spcPts val="0"/>
              </a:spcBef>
              <a:spcAft>
                <a:spcPts val="0"/>
              </a:spcAft>
              <a:buSzPts val="1530"/>
              <a:buChar char="-"/>
            </a:pPr>
            <a:r>
              <a:rPr lang="zh-TW"/>
              <a:t>queue</a:t>
            </a:r>
            <a:endParaRPr/>
          </a:p>
          <a:p>
            <a:pPr indent="-325755" lvl="1" marL="914400" rtl="0" algn="l">
              <a:lnSpc>
                <a:spcPct val="150000"/>
              </a:lnSpc>
              <a:spcBef>
                <a:spcPts val="0"/>
              </a:spcBef>
              <a:spcAft>
                <a:spcPts val="0"/>
              </a:spcAft>
              <a:buSzPts val="1530"/>
              <a:buChar char="-"/>
            </a:pPr>
            <a:r>
              <a:rPr lang="zh-TW"/>
              <a:t>linked list</a:t>
            </a:r>
            <a:endParaRPr/>
          </a:p>
          <a:p>
            <a:pPr indent="-325755" lvl="1" marL="914400" rtl="0" algn="l">
              <a:lnSpc>
                <a:spcPct val="150000"/>
              </a:lnSpc>
              <a:spcBef>
                <a:spcPts val="0"/>
              </a:spcBef>
              <a:spcAft>
                <a:spcPts val="0"/>
              </a:spcAft>
              <a:buSzPts val="1530"/>
              <a:buChar char="-"/>
            </a:pPr>
            <a:r>
              <a:rPr lang="zh-TW"/>
              <a:t>tree</a:t>
            </a:r>
            <a:endParaRPr/>
          </a:p>
          <a:p>
            <a:pPr indent="-325755" lvl="1" marL="914400" rtl="0" algn="l">
              <a:lnSpc>
                <a:spcPct val="150000"/>
              </a:lnSpc>
              <a:spcBef>
                <a:spcPts val="0"/>
              </a:spcBef>
              <a:spcAft>
                <a:spcPts val="0"/>
              </a:spcAft>
              <a:buSzPts val="1530"/>
              <a:buChar char="-"/>
            </a:pPr>
            <a:r>
              <a:rPr lang="zh-TW"/>
              <a:t>graph</a:t>
            </a:r>
            <a:endParaRPr/>
          </a:p>
          <a:p>
            <a:pPr indent="-325755" lvl="1" marL="914400" rtl="0" algn="l">
              <a:lnSpc>
                <a:spcPct val="150000"/>
              </a:lnSpc>
              <a:spcBef>
                <a:spcPts val="0"/>
              </a:spcBef>
              <a:spcAft>
                <a:spcPts val="0"/>
              </a:spcAft>
              <a:buSzPts val="1530"/>
              <a:buChar char="-"/>
            </a:pPr>
            <a:r>
              <a:rPr lang="zh-TW"/>
              <a:t>etc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g75bfd78728_0_37"/>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this pointer</a:t>
            </a:r>
            <a:endParaRPr/>
          </a:p>
        </p:txBody>
      </p:sp>
      <p:sp>
        <p:nvSpPr>
          <p:cNvPr id="304" name="Google Shape;304;g75bfd78728_0_37"/>
          <p:cNvSpPr txBox="1"/>
          <p:nvPr>
            <p:ph idx="1" type="body"/>
          </p:nvPr>
        </p:nvSpPr>
        <p:spPr>
          <a:xfrm>
            <a:off x="1069848" y="2121408"/>
            <a:ext cx="10058400" cy="4050900"/>
          </a:xfrm>
          <a:prstGeom prst="rect">
            <a:avLst/>
          </a:prstGeom>
        </p:spPr>
        <p:txBody>
          <a:bodyPr anchorCtr="0" anchor="t" bIns="45700" lIns="91425" spcFirstLastPara="1" rIns="91425" wrap="square" tIns="45700">
            <a:noAutofit/>
          </a:bodyPr>
          <a:lstStyle/>
          <a:p>
            <a:pPr indent="-325755" lvl="0" marL="457200" rtl="0" algn="l">
              <a:lnSpc>
                <a:spcPct val="150000"/>
              </a:lnSpc>
              <a:spcBef>
                <a:spcPts val="1200"/>
              </a:spcBef>
              <a:spcAft>
                <a:spcPts val="0"/>
              </a:spcAft>
              <a:buSzPts val="1530"/>
              <a:buChar char="-"/>
            </a:pPr>
            <a:r>
              <a:rPr lang="zh-TW"/>
              <a:t>A pointer that point to the object itself.</a:t>
            </a:r>
            <a:endParaRPr/>
          </a:p>
          <a:p>
            <a:pPr indent="-325755" lvl="0" marL="457200" rtl="0" algn="l">
              <a:lnSpc>
                <a:spcPct val="150000"/>
              </a:lnSpc>
              <a:spcBef>
                <a:spcPts val="0"/>
              </a:spcBef>
              <a:spcAft>
                <a:spcPts val="0"/>
              </a:spcAft>
              <a:buSzPts val="1530"/>
              <a:buChar char="-"/>
            </a:pPr>
            <a:r>
              <a:rPr lang="zh-TW"/>
              <a:t>More flexibility when member variables have same name with other variable inside member function.</a:t>
            </a:r>
            <a:endParaRPr/>
          </a:p>
          <a:p>
            <a:pPr indent="-325755" lvl="0" marL="457200" rtl="0" algn="l">
              <a:lnSpc>
                <a:spcPct val="150000"/>
              </a:lnSpc>
              <a:spcBef>
                <a:spcPts val="0"/>
              </a:spcBef>
              <a:spcAft>
                <a:spcPts val="0"/>
              </a:spcAft>
              <a:buSzPts val="1530"/>
              <a:buChar char="-"/>
            </a:pPr>
            <a:r>
              <a:rPr lang="zh-TW"/>
              <a:t>Allow cascade member function call.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g75bfd78728_0_69"/>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this pointer example</a:t>
            </a:r>
            <a:endParaRPr/>
          </a:p>
        </p:txBody>
      </p:sp>
      <p:pic>
        <p:nvPicPr>
          <p:cNvPr id="311" name="Google Shape;311;g75bfd78728_0_69"/>
          <p:cNvPicPr preferRelativeResize="0"/>
          <p:nvPr/>
        </p:nvPicPr>
        <p:blipFill>
          <a:blip r:embed="rId3">
            <a:alphaModFix/>
          </a:blip>
          <a:stretch>
            <a:fillRect/>
          </a:stretch>
        </p:blipFill>
        <p:spPr>
          <a:xfrm>
            <a:off x="684250" y="2093832"/>
            <a:ext cx="2638425" cy="3771900"/>
          </a:xfrm>
          <a:prstGeom prst="rect">
            <a:avLst/>
          </a:prstGeom>
          <a:noFill/>
          <a:ln>
            <a:noFill/>
          </a:ln>
        </p:spPr>
      </p:pic>
      <p:sp>
        <p:nvSpPr>
          <p:cNvPr id="312" name="Google Shape;312;g75bfd78728_0_69"/>
          <p:cNvSpPr/>
          <p:nvPr/>
        </p:nvSpPr>
        <p:spPr>
          <a:xfrm>
            <a:off x="3515225" y="2233800"/>
            <a:ext cx="2849700" cy="685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same name with the class private variable</a:t>
            </a:r>
            <a:endParaRPr>
              <a:solidFill>
                <a:srgbClr val="FF0000"/>
              </a:solidFill>
            </a:endParaRPr>
          </a:p>
        </p:txBody>
      </p:sp>
      <p:cxnSp>
        <p:nvCxnSpPr>
          <p:cNvPr id="313" name="Google Shape;313;g75bfd78728_0_69"/>
          <p:cNvCxnSpPr>
            <a:stCxn id="312" idx="1"/>
          </p:cNvCxnSpPr>
          <p:nvPr/>
        </p:nvCxnSpPr>
        <p:spPr>
          <a:xfrm rot="10800000">
            <a:off x="2519225" y="2556600"/>
            <a:ext cx="996000" cy="20100"/>
          </a:xfrm>
          <a:prstGeom prst="straightConnector1">
            <a:avLst/>
          </a:prstGeom>
          <a:noFill/>
          <a:ln cap="flat" cmpd="sng" w="9525">
            <a:solidFill>
              <a:srgbClr val="FF0000"/>
            </a:solidFill>
            <a:prstDash val="solid"/>
            <a:round/>
            <a:headEnd len="med" w="med" type="none"/>
            <a:tailEnd len="med" w="med" type="triangle"/>
          </a:ln>
        </p:spPr>
      </p:cxnSp>
      <p:sp>
        <p:nvSpPr>
          <p:cNvPr id="314" name="Google Shape;314;g75bfd78728_0_69"/>
          <p:cNvSpPr/>
          <p:nvPr/>
        </p:nvSpPr>
        <p:spPr>
          <a:xfrm>
            <a:off x="3145125" y="3636875"/>
            <a:ext cx="2849700" cy="685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Did not modify this private variable at all</a:t>
            </a:r>
            <a:endParaRPr>
              <a:solidFill>
                <a:srgbClr val="FF0000"/>
              </a:solidFill>
            </a:endParaRPr>
          </a:p>
        </p:txBody>
      </p:sp>
      <p:cxnSp>
        <p:nvCxnSpPr>
          <p:cNvPr id="315" name="Google Shape;315;g75bfd78728_0_69"/>
          <p:cNvCxnSpPr>
            <a:stCxn id="314" idx="1"/>
          </p:cNvCxnSpPr>
          <p:nvPr/>
        </p:nvCxnSpPr>
        <p:spPr>
          <a:xfrm flipH="1">
            <a:off x="1996725" y="3979775"/>
            <a:ext cx="1148400" cy="181800"/>
          </a:xfrm>
          <a:prstGeom prst="straightConnector1">
            <a:avLst/>
          </a:prstGeom>
          <a:noFill/>
          <a:ln cap="flat" cmpd="sng" w="9525">
            <a:solidFill>
              <a:srgbClr val="FF0000"/>
            </a:solidFill>
            <a:prstDash val="solid"/>
            <a:round/>
            <a:headEnd len="med" w="med" type="none"/>
            <a:tailEnd len="med" w="med" type="triangle"/>
          </a:ln>
        </p:spPr>
      </p:cxnSp>
      <p:pic>
        <p:nvPicPr>
          <p:cNvPr id="316" name="Google Shape;316;g75bfd78728_0_69"/>
          <p:cNvPicPr preferRelativeResize="0"/>
          <p:nvPr/>
        </p:nvPicPr>
        <p:blipFill>
          <a:blip r:embed="rId4">
            <a:alphaModFix/>
          </a:blip>
          <a:stretch>
            <a:fillRect/>
          </a:stretch>
        </p:blipFill>
        <p:spPr>
          <a:xfrm>
            <a:off x="6613450" y="2093832"/>
            <a:ext cx="2686050" cy="3562350"/>
          </a:xfrm>
          <a:prstGeom prst="rect">
            <a:avLst/>
          </a:prstGeom>
          <a:noFill/>
          <a:ln>
            <a:noFill/>
          </a:ln>
        </p:spPr>
      </p:pic>
      <p:sp>
        <p:nvSpPr>
          <p:cNvPr id="317" name="Google Shape;317;g75bfd78728_0_69"/>
          <p:cNvSpPr/>
          <p:nvPr/>
        </p:nvSpPr>
        <p:spPr>
          <a:xfrm>
            <a:off x="9269100" y="1870800"/>
            <a:ext cx="2849700" cy="685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Modified private string name now</a:t>
            </a:r>
            <a:endParaRPr>
              <a:solidFill>
                <a:srgbClr val="FF0000"/>
              </a:solidFill>
            </a:endParaRPr>
          </a:p>
        </p:txBody>
      </p:sp>
      <p:cxnSp>
        <p:nvCxnSpPr>
          <p:cNvPr id="318" name="Google Shape;318;g75bfd78728_0_69"/>
          <p:cNvCxnSpPr>
            <a:stCxn id="317" idx="1"/>
          </p:cNvCxnSpPr>
          <p:nvPr/>
        </p:nvCxnSpPr>
        <p:spPr>
          <a:xfrm flipH="1">
            <a:off x="8677500" y="2213700"/>
            <a:ext cx="591600" cy="464100"/>
          </a:xfrm>
          <a:prstGeom prst="straightConnector1">
            <a:avLst/>
          </a:prstGeom>
          <a:noFill/>
          <a:ln cap="flat" cmpd="sng" w="9525">
            <a:solidFill>
              <a:srgbClr val="FF0000"/>
            </a:solidFill>
            <a:prstDash val="solid"/>
            <a:round/>
            <a:headEnd len="med" w="med" type="none"/>
            <a:tailEnd len="med" w="med" type="triangle"/>
          </a:ln>
        </p:spPr>
      </p:cxnSp>
      <p:sp>
        <p:nvSpPr>
          <p:cNvPr id="319" name="Google Shape;319;g75bfd78728_0_69"/>
          <p:cNvSpPr/>
          <p:nvPr/>
        </p:nvSpPr>
        <p:spPr>
          <a:xfrm>
            <a:off x="2243175" y="5382850"/>
            <a:ext cx="2849700" cy="685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Output a blank string</a:t>
            </a:r>
            <a:endParaRPr>
              <a:solidFill>
                <a:srgbClr val="FF0000"/>
              </a:solidFill>
            </a:endParaRPr>
          </a:p>
        </p:txBody>
      </p:sp>
      <p:sp>
        <p:nvSpPr>
          <p:cNvPr id="320" name="Google Shape;320;g75bfd78728_0_69"/>
          <p:cNvSpPr/>
          <p:nvPr/>
        </p:nvSpPr>
        <p:spPr>
          <a:xfrm>
            <a:off x="8077925" y="5382850"/>
            <a:ext cx="2849700" cy="685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Output apple</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g75bfd78728_0_85"/>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this pointer example(Cont.)</a:t>
            </a:r>
            <a:endParaRPr/>
          </a:p>
        </p:txBody>
      </p:sp>
      <p:pic>
        <p:nvPicPr>
          <p:cNvPr id="327" name="Google Shape;327;g75bfd78728_0_85"/>
          <p:cNvPicPr preferRelativeResize="0"/>
          <p:nvPr/>
        </p:nvPicPr>
        <p:blipFill>
          <a:blip r:embed="rId3">
            <a:alphaModFix/>
          </a:blip>
          <a:stretch>
            <a:fillRect/>
          </a:stretch>
        </p:blipFill>
        <p:spPr>
          <a:xfrm>
            <a:off x="551100" y="1868850"/>
            <a:ext cx="3905250" cy="3848100"/>
          </a:xfrm>
          <a:prstGeom prst="rect">
            <a:avLst/>
          </a:prstGeom>
          <a:noFill/>
          <a:ln>
            <a:noFill/>
          </a:ln>
        </p:spPr>
      </p:pic>
      <p:sp>
        <p:nvSpPr>
          <p:cNvPr id="328" name="Google Shape;328;g75bfd78728_0_85"/>
          <p:cNvSpPr/>
          <p:nvPr/>
        </p:nvSpPr>
        <p:spPr>
          <a:xfrm>
            <a:off x="3331725" y="2656875"/>
            <a:ext cx="2849700" cy="685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Return object itself by adding * before this</a:t>
            </a:r>
            <a:endParaRPr>
              <a:solidFill>
                <a:srgbClr val="FF0000"/>
              </a:solidFill>
            </a:endParaRPr>
          </a:p>
        </p:txBody>
      </p:sp>
      <p:cxnSp>
        <p:nvCxnSpPr>
          <p:cNvPr id="329" name="Google Shape;329;g75bfd78728_0_85"/>
          <p:cNvCxnSpPr>
            <a:stCxn id="328" idx="1"/>
          </p:cNvCxnSpPr>
          <p:nvPr/>
        </p:nvCxnSpPr>
        <p:spPr>
          <a:xfrm flipH="1">
            <a:off x="2080725" y="2999775"/>
            <a:ext cx="1251000" cy="144600"/>
          </a:xfrm>
          <a:prstGeom prst="straightConnector1">
            <a:avLst/>
          </a:prstGeom>
          <a:noFill/>
          <a:ln cap="flat" cmpd="sng" w="9525">
            <a:solidFill>
              <a:srgbClr val="FF0000"/>
            </a:solidFill>
            <a:prstDash val="solid"/>
            <a:round/>
            <a:headEnd len="med" w="med" type="none"/>
            <a:tailEnd len="med" w="med" type="triangle"/>
          </a:ln>
        </p:spPr>
      </p:cxnSp>
      <p:sp>
        <p:nvSpPr>
          <p:cNvPr id="330" name="Google Shape;330;g75bfd78728_0_85"/>
          <p:cNvSpPr/>
          <p:nvPr/>
        </p:nvSpPr>
        <p:spPr>
          <a:xfrm>
            <a:off x="2877625" y="3658350"/>
            <a:ext cx="2849700" cy="685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Cascade member function call </a:t>
            </a:r>
            <a:endParaRPr>
              <a:solidFill>
                <a:srgbClr val="FF0000"/>
              </a:solidFill>
            </a:endParaRPr>
          </a:p>
        </p:txBody>
      </p:sp>
      <p:cxnSp>
        <p:nvCxnSpPr>
          <p:cNvPr id="331" name="Google Shape;331;g75bfd78728_0_85"/>
          <p:cNvCxnSpPr>
            <a:stCxn id="330" idx="2"/>
          </p:cNvCxnSpPr>
          <p:nvPr/>
        </p:nvCxnSpPr>
        <p:spPr>
          <a:xfrm flipH="1">
            <a:off x="2640475" y="4344150"/>
            <a:ext cx="1662000" cy="433200"/>
          </a:xfrm>
          <a:prstGeom prst="straightConnector1">
            <a:avLst/>
          </a:prstGeom>
          <a:noFill/>
          <a:ln cap="flat" cmpd="sng" w="9525">
            <a:solidFill>
              <a:srgbClr val="FF0000"/>
            </a:solidFill>
            <a:prstDash val="solid"/>
            <a:round/>
            <a:headEnd len="med" w="med" type="none"/>
            <a:tailEnd len="med" w="med" type="triangle"/>
          </a:ln>
        </p:spPr>
      </p:cxnSp>
      <p:pic>
        <p:nvPicPr>
          <p:cNvPr id="332" name="Google Shape;332;g75bfd78728_0_85"/>
          <p:cNvPicPr preferRelativeResize="0"/>
          <p:nvPr/>
        </p:nvPicPr>
        <p:blipFill>
          <a:blip r:embed="rId4">
            <a:alphaModFix/>
          </a:blip>
          <a:stretch>
            <a:fillRect/>
          </a:stretch>
        </p:blipFill>
        <p:spPr>
          <a:xfrm>
            <a:off x="6455150" y="1940282"/>
            <a:ext cx="4048125" cy="3705225"/>
          </a:xfrm>
          <a:prstGeom prst="rect">
            <a:avLst/>
          </a:prstGeom>
          <a:noFill/>
          <a:ln>
            <a:noFill/>
          </a:ln>
        </p:spPr>
      </p:pic>
      <p:sp>
        <p:nvSpPr>
          <p:cNvPr id="333" name="Google Shape;333;g75bfd78728_0_85"/>
          <p:cNvSpPr/>
          <p:nvPr/>
        </p:nvSpPr>
        <p:spPr>
          <a:xfrm>
            <a:off x="7795750" y="1717200"/>
            <a:ext cx="1662000" cy="512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Pointer version</a:t>
            </a:r>
            <a:endParaRPr>
              <a:solidFill>
                <a:srgbClr val="FF0000"/>
              </a:solidFill>
            </a:endParaRPr>
          </a:p>
        </p:txBody>
      </p:sp>
      <p:sp>
        <p:nvSpPr>
          <p:cNvPr id="334" name="Google Shape;334;g75bfd78728_0_85"/>
          <p:cNvSpPr/>
          <p:nvPr/>
        </p:nvSpPr>
        <p:spPr>
          <a:xfrm>
            <a:off x="4364300" y="5716950"/>
            <a:ext cx="2849700" cy="685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Both output apple</a:t>
            </a:r>
            <a:endParaRPr>
              <a:solidFill>
                <a:srgbClr val="FF0000"/>
              </a:solidFill>
            </a:endParaRPr>
          </a:p>
        </p:txBody>
      </p:sp>
      <p:sp>
        <p:nvSpPr>
          <p:cNvPr id="335" name="Google Shape;335;g75bfd78728_0_85"/>
          <p:cNvSpPr/>
          <p:nvPr/>
        </p:nvSpPr>
        <p:spPr>
          <a:xfrm>
            <a:off x="9185125" y="2656875"/>
            <a:ext cx="2849700" cy="685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Return this pointer (object address)</a:t>
            </a:r>
            <a:endParaRPr>
              <a:solidFill>
                <a:srgbClr val="FF0000"/>
              </a:solidFill>
            </a:endParaRPr>
          </a:p>
        </p:txBody>
      </p:sp>
      <p:cxnSp>
        <p:nvCxnSpPr>
          <p:cNvPr id="336" name="Google Shape;336;g75bfd78728_0_85"/>
          <p:cNvCxnSpPr>
            <a:stCxn id="335" idx="1"/>
          </p:cNvCxnSpPr>
          <p:nvPr/>
        </p:nvCxnSpPr>
        <p:spPr>
          <a:xfrm flipH="1">
            <a:off x="7934125" y="2999775"/>
            <a:ext cx="1251000" cy="1446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g75bfd78728_0_123"/>
          <p:cNvSpPr txBox="1"/>
          <p:nvPr>
            <p:ph type="title"/>
          </p:nvPr>
        </p:nvSpPr>
        <p:spPr>
          <a:xfrm>
            <a:off x="2167128" y="1225296"/>
            <a:ext cx="9281100" cy="352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sz="7000"/>
              <a:t>Operator overloading</a:t>
            </a:r>
            <a:endParaRPr sz="7000"/>
          </a:p>
        </p:txBody>
      </p:sp>
      <p:sp>
        <p:nvSpPr>
          <p:cNvPr id="343" name="Google Shape;343;g75bfd78728_0_123"/>
          <p:cNvSpPr txBox="1"/>
          <p:nvPr>
            <p:ph idx="1" type="body"/>
          </p:nvPr>
        </p:nvSpPr>
        <p:spPr>
          <a:xfrm>
            <a:off x="2165774" y="5020056"/>
            <a:ext cx="9052500" cy="10668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g75bfd78728_0_136"/>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Operator overloading</a:t>
            </a:r>
            <a:endParaRPr/>
          </a:p>
        </p:txBody>
      </p:sp>
      <p:sp>
        <p:nvSpPr>
          <p:cNvPr id="350" name="Google Shape;350;g75bfd78728_0_136"/>
          <p:cNvSpPr txBox="1"/>
          <p:nvPr>
            <p:ph idx="1" type="body"/>
          </p:nvPr>
        </p:nvSpPr>
        <p:spPr>
          <a:xfrm>
            <a:off x="1069848" y="2121408"/>
            <a:ext cx="10058400" cy="4050900"/>
          </a:xfrm>
          <a:prstGeom prst="rect">
            <a:avLst/>
          </a:prstGeom>
        </p:spPr>
        <p:txBody>
          <a:bodyPr anchorCtr="0" anchor="t" bIns="45700" lIns="91425" spcFirstLastPara="1" rIns="91425" wrap="square" tIns="45700">
            <a:noAutofit/>
          </a:bodyPr>
          <a:lstStyle/>
          <a:p>
            <a:pPr indent="-325755" lvl="0" marL="457200" rtl="0" algn="l">
              <a:lnSpc>
                <a:spcPct val="150000"/>
              </a:lnSpc>
              <a:spcBef>
                <a:spcPts val="1200"/>
              </a:spcBef>
              <a:spcAft>
                <a:spcPts val="0"/>
              </a:spcAft>
              <a:buSzPts val="1530"/>
              <a:buChar char="-"/>
            </a:pPr>
            <a:r>
              <a:rPr lang="zh-TW"/>
              <a:t>Similar to function overloading but operator version.</a:t>
            </a:r>
            <a:endParaRPr/>
          </a:p>
          <a:p>
            <a:pPr indent="-325755" lvl="0" marL="457200" rtl="0" algn="l">
              <a:lnSpc>
                <a:spcPct val="150000"/>
              </a:lnSpc>
              <a:spcBef>
                <a:spcPts val="0"/>
              </a:spcBef>
              <a:spcAft>
                <a:spcPts val="0"/>
              </a:spcAft>
              <a:buSzPts val="1530"/>
              <a:buChar char="-"/>
            </a:pPr>
            <a:r>
              <a:rPr lang="zh-TW"/>
              <a:t>Can only be used with object.</a:t>
            </a:r>
            <a:endParaRPr/>
          </a:p>
          <a:p>
            <a:pPr indent="-325755" lvl="0" marL="457200" rtl="0" algn="l">
              <a:lnSpc>
                <a:spcPct val="150000"/>
              </a:lnSpc>
              <a:spcBef>
                <a:spcPts val="0"/>
              </a:spcBef>
              <a:spcAft>
                <a:spcPts val="0"/>
              </a:spcAft>
              <a:buSzPts val="1530"/>
              <a:buChar char="-"/>
            </a:pPr>
            <a:r>
              <a:rPr lang="zh-TW"/>
              <a:t>Provide more convenient way to implement some operation.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g75bfd78728_0_101"/>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Operator overloading(Cont.)</a:t>
            </a:r>
            <a:endParaRPr/>
          </a:p>
        </p:txBody>
      </p:sp>
      <p:pic>
        <p:nvPicPr>
          <p:cNvPr id="357" name="Google Shape;357;g75bfd78728_0_101"/>
          <p:cNvPicPr preferRelativeResize="0"/>
          <p:nvPr/>
        </p:nvPicPr>
        <p:blipFill>
          <a:blip r:embed="rId3">
            <a:alphaModFix/>
          </a:blip>
          <a:stretch>
            <a:fillRect/>
          </a:stretch>
        </p:blipFill>
        <p:spPr>
          <a:xfrm>
            <a:off x="2665275" y="1875125"/>
            <a:ext cx="6867525" cy="4543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g75bfd78728_0_161"/>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zh-TW">
                <a:solidFill>
                  <a:schemeClr val="dk1"/>
                </a:solidFill>
              </a:rPr>
              <a:t>Operator overloading(Cont.)</a:t>
            </a:r>
            <a:endParaRPr/>
          </a:p>
        </p:txBody>
      </p:sp>
      <p:graphicFrame>
        <p:nvGraphicFramePr>
          <p:cNvPr id="364" name="Google Shape;364;g75bfd78728_0_161"/>
          <p:cNvGraphicFramePr/>
          <p:nvPr/>
        </p:nvGraphicFramePr>
        <p:xfrm>
          <a:off x="952500" y="2286000"/>
          <a:ext cx="3000000" cy="3000000"/>
        </p:xfrm>
        <a:graphic>
          <a:graphicData uri="http://schemas.openxmlformats.org/drawingml/2006/table">
            <a:tbl>
              <a:tblPr>
                <a:noFill/>
                <a:tableStyleId>{16AF710B-9457-45F7-B258-75A5A044CCC2}</a:tableStyleId>
              </a:tblPr>
              <a:tblGrid>
                <a:gridCol w="1427800"/>
                <a:gridCol w="1875650"/>
                <a:gridCol w="2479425"/>
                <a:gridCol w="4504125"/>
              </a:tblGrid>
              <a:tr h="381000">
                <a:tc>
                  <a:txBody>
                    <a:bodyPr/>
                    <a:lstStyle/>
                    <a:p>
                      <a:pPr indent="0" lvl="0" marL="0" rtl="0" algn="l">
                        <a:spcBef>
                          <a:spcPts val="0"/>
                        </a:spcBef>
                        <a:spcAft>
                          <a:spcPts val="0"/>
                        </a:spcAft>
                        <a:buNone/>
                      </a:pPr>
                      <a:r>
                        <a:rPr lang="zh-TW"/>
                        <a:t>Expression</a:t>
                      </a:r>
                      <a:endParaRPr/>
                    </a:p>
                  </a:txBody>
                  <a:tcPr marT="91425" marB="91425" marR="91425" marL="91425">
                    <a:solidFill>
                      <a:srgbClr val="FFFF00"/>
                    </a:solidFill>
                  </a:tcPr>
                </a:tc>
                <a:tc>
                  <a:txBody>
                    <a:bodyPr/>
                    <a:lstStyle/>
                    <a:p>
                      <a:pPr indent="0" lvl="0" marL="0" rtl="0" algn="l">
                        <a:spcBef>
                          <a:spcPts val="0"/>
                        </a:spcBef>
                        <a:spcAft>
                          <a:spcPts val="0"/>
                        </a:spcAft>
                        <a:buNone/>
                      </a:pPr>
                      <a:r>
                        <a:rPr lang="zh-TW"/>
                        <a:t>As member function</a:t>
                      </a:r>
                      <a:endParaRPr/>
                    </a:p>
                    <a:p>
                      <a:pPr indent="0" lvl="0" marL="0" rtl="0" algn="l">
                        <a:spcBef>
                          <a:spcPts val="0"/>
                        </a:spcBef>
                        <a:spcAft>
                          <a:spcPts val="0"/>
                        </a:spcAft>
                        <a:buNone/>
                      </a:pPr>
                      <a:r>
                        <a:rPr lang="zh-TW"/>
                        <a:t>(a as object &amp; b as any type)</a:t>
                      </a:r>
                      <a:endParaRPr/>
                    </a:p>
                  </a:txBody>
                  <a:tcPr marT="91425" marB="91425" marR="91425" marL="91425">
                    <a:solidFill>
                      <a:srgbClr val="FFFF00"/>
                    </a:solidFill>
                  </a:tcPr>
                </a:tc>
                <a:tc>
                  <a:txBody>
                    <a:bodyPr/>
                    <a:lstStyle/>
                    <a:p>
                      <a:pPr indent="0" lvl="0" marL="0" rtl="0" algn="l">
                        <a:spcBef>
                          <a:spcPts val="0"/>
                        </a:spcBef>
                        <a:spcAft>
                          <a:spcPts val="0"/>
                        </a:spcAft>
                        <a:buNone/>
                      </a:pPr>
                      <a:r>
                        <a:rPr lang="zh-TW"/>
                        <a:t>As non-member function</a:t>
                      </a:r>
                      <a:endParaRPr/>
                    </a:p>
                    <a:p>
                      <a:pPr indent="0" lvl="0" marL="0" rtl="0" algn="l">
                        <a:spcBef>
                          <a:spcPts val="0"/>
                        </a:spcBef>
                        <a:spcAft>
                          <a:spcPts val="0"/>
                        </a:spcAft>
                        <a:buClr>
                          <a:schemeClr val="dk1"/>
                        </a:buClr>
                        <a:buSzPts val="1100"/>
                        <a:buFont typeface="Arial"/>
                        <a:buNone/>
                      </a:pPr>
                      <a:r>
                        <a:rPr lang="zh-TW">
                          <a:solidFill>
                            <a:schemeClr val="dk1"/>
                          </a:solidFill>
                        </a:rPr>
                        <a:t>(c &amp; d as any type)</a:t>
                      </a:r>
                      <a:endParaRPr/>
                    </a:p>
                  </a:txBody>
                  <a:tcPr marT="91425" marB="91425" marR="91425" marL="91425">
                    <a:solidFill>
                      <a:srgbClr val="FFFF00"/>
                    </a:solidFill>
                  </a:tcPr>
                </a:tc>
                <a:tc>
                  <a:txBody>
                    <a:bodyPr/>
                    <a:lstStyle/>
                    <a:p>
                      <a:pPr indent="0" lvl="0" marL="0" rtl="0" algn="l">
                        <a:spcBef>
                          <a:spcPts val="0"/>
                        </a:spcBef>
                        <a:spcAft>
                          <a:spcPts val="0"/>
                        </a:spcAft>
                        <a:buNone/>
                      </a:pPr>
                      <a:r>
                        <a:rPr lang="zh-TW"/>
                        <a:t>Example</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zh-TW"/>
                        <a:t>a+b</a:t>
                      </a:r>
                      <a:endParaRPr/>
                    </a:p>
                  </a:txBody>
                  <a:tcPr marT="91425" marB="91425" marR="91425" marL="91425">
                    <a:solidFill>
                      <a:srgbClr val="D9EAD3"/>
                    </a:solidFill>
                  </a:tcPr>
                </a:tc>
                <a:tc>
                  <a:txBody>
                    <a:bodyPr/>
                    <a:lstStyle/>
                    <a:p>
                      <a:pPr indent="0" lvl="0" marL="0" rtl="0" algn="l">
                        <a:spcBef>
                          <a:spcPts val="0"/>
                        </a:spcBef>
                        <a:spcAft>
                          <a:spcPts val="0"/>
                        </a:spcAft>
                        <a:buNone/>
                      </a:pPr>
                      <a:r>
                        <a:rPr lang="zh-TW"/>
                        <a:t>a.operator+ (b)</a:t>
                      </a:r>
                      <a:endParaRPr/>
                    </a:p>
                  </a:txBody>
                  <a:tcPr marT="91425" marB="91425" marR="91425" marL="91425">
                    <a:solidFill>
                      <a:srgbClr val="D9EAD3"/>
                    </a:solidFill>
                  </a:tcPr>
                </a:tc>
                <a:tc>
                  <a:txBody>
                    <a:bodyPr/>
                    <a:lstStyle/>
                    <a:p>
                      <a:pPr indent="0" lvl="0" marL="0" rtl="0" algn="l">
                        <a:spcBef>
                          <a:spcPts val="0"/>
                        </a:spcBef>
                        <a:spcAft>
                          <a:spcPts val="0"/>
                        </a:spcAft>
                        <a:buNone/>
                      </a:pPr>
                      <a:r>
                        <a:rPr lang="zh-TW"/>
                        <a:t>operator+ (c, d)</a:t>
                      </a:r>
                      <a:endParaRPr/>
                    </a:p>
                  </a:txBody>
                  <a:tcPr marT="91425" marB="91425" marR="91425" marL="91425">
                    <a:solidFill>
                      <a:srgbClr val="D9EAD3"/>
                    </a:solidFill>
                  </a:tcPr>
                </a:tc>
                <a:tc>
                  <a:txBody>
                    <a:bodyPr/>
                    <a:lstStyle/>
                    <a:p>
                      <a:pPr indent="0" lvl="0" marL="0" rtl="0" algn="l">
                        <a:spcBef>
                          <a:spcPts val="0"/>
                        </a:spcBef>
                        <a:spcAft>
                          <a:spcPts val="0"/>
                        </a:spcAft>
                        <a:buNone/>
                      </a:pPr>
                      <a:r>
                        <a:rPr lang="zh-TW"/>
                        <a:t>a+b calls a.operator+ (b)</a:t>
                      </a:r>
                      <a:r>
                        <a:rPr lang="zh-TW">
                          <a:solidFill>
                            <a:schemeClr val="dk1"/>
                          </a:solidFill>
                        </a:rPr>
                        <a:t> (as member function of a)</a:t>
                      </a:r>
                      <a:endParaRPr>
                        <a:solidFill>
                          <a:schemeClr val="dk1"/>
                        </a:solidFill>
                      </a:endParaRPr>
                    </a:p>
                    <a:p>
                      <a:pPr indent="0" lvl="0" marL="0" rtl="0" algn="l">
                        <a:spcBef>
                          <a:spcPts val="0"/>
                        </a:spcBef>
                        <a:spcAft>
                          <a:spcPts val="0"/>
                        </a:spcAft>
                        <a:buNone/>
                      </a:pPr>
                      <a:r>
                        <a:t/>
                      </a:r>
                      <a:endParaRPr/>
                    </a:p>
                  </a:txBody>
                  <a:tcPr marT="91425" marB="91425" marR="91425" marL="91425">
                    <a:solidFill>
                      <a:srgbClr val="D9EAD3"/>
                    </a:solidFill>
                  </a:tcPr>
                </a:tc>
              </a:tr>
              <a:tr h="381000">
                <a:tc>
                  <a:txBody>
                    <a:bodyPr/>
                    <a:lstStyle/>
                    <a:p>
                      <a:pPr indent="0" lvl="0" marL="0" rtl="0" algn="l">
                        <a:spcBef>
                          <a:spcPts val="0"/>
                        </a:spcBef>
                        <a:spcAft>
                          <a:spcPts val="0"/>
                        </a:spcAft>
                        <a:buNone/>
                      </a:pPr>
                      <a:r>
                        <a:rPr lang="zh-TW"/>
                        <a:t>a=b</a:t>
                      </a:r>
                      <a:endParaRPr/>
                    </a:p>
                  </a:txBody>
                  <a:tcPr marT="91425" marB="91425" marR="91425" marL="91425">
                    <a:solidFill>
                      <a:srgbClr val="D9EAD3"/>
                    </a:solidFill>
                  </a:tcPr>
                </a:tc>
                <a:tc>
                  <a:txBody>
                    <a:bodyPr/>
                    <a:lstStyle/>
                    <a:p>
                      <a:pPr indent="0" lvl="0" marL="0" rtl="0" algn="l">
                        <a:spcBef>
                          <a:spcPts val="0"/>
                        </a:spcBef>
                        <a:spcAft>
                          <a:spcPts val="0"/>
                        </a:spcAft>
                        <a:buClr>
                          <a:schemeClr val="dk1"/>
                        </a:buClr>
                        <a:buSzPts val="1100"/>
                        <a:buFont typeface="Arial"/>
                        <a:buNone/>
                      </a:pPr>
                      <a:r>
                        <a:rPr lang="zh-TW">
                          <a:solidFill>
                            <a:schemeClr val="dk1"/>
                          </a:solidFill>
                        </a:rPr>
                        <a:t>a.operator= (b)</a:t>
                      </a:r>
                      <a:endParaRPr/>
                    </a:p>
                  </a:txBody>
                  <a:tcPr marT="91425" marB="91425" marR="91425" marL="91425">
                    <a:solidFill>
                      <a:srgbClr val="D9EAD3"/>
                    </a:solidFill>
                  </a:tcPr>
                </a:tc>
                <a:tc>
                  <a:txBody>
                    <a:bodyPr/>
                    <a:lstStyle/>
                    <a:p>
                      <a:pPr indent="0" lvl="0" marL="0" rtl="0" algn="l">
                        <a:spcBef>
                          <a:spcPts val="0"/>
                        </a:spcBef>
                        <a:spcAft>
                          <a:spcPts val="0"/>
                        </a:spcAft>
                        <a:buClr>
                          <a:schemeClr val="dk1"/>
                        </a:buClr>
                        <a:buSzPts val="1100"/>
                        <a:buFont typeface="Arial"/>
                        <a:buNone/>
                      </a:pPr>
                      <a:r>
                        <a:rPr lang="zh-TW">
                          <a:solidFill>
                            <a:schemeClr val="dk1"/>
                          </a:solidFill>
                        </a:rPr>
                        <a:t>cannot use as non-member function</a:t>
                      </a:r>
                      <a:endParaRPr/>
                    </a:p>
                  </a:txBody>
                  <a:tcPr marT="91425" marB="91425" marR="91425" marL="91425">
                    <a:solidFill>
                      <a:srgbClr val="D9EAD3"/>
                    </a:solidFill>
                  </a:tcPr>
                </a:tc>
                <a:tc>
                  <a:txBody>
                    <a:bodyPr/>
                    <a:lstStyle/>
                    <a:p>
                      <a:pPr indent="0" lvl="0" marL="0" rtl="0" algn="l">
                        <a:spcBef>
                          <a:spcPts val="0"/>
                        </a:spcBef>
                        <a:spcAft>
                          <a:spcPts val="0"/>
                        </a:spcAft>
                        <a:buNone/>
                      </a:pPr>
                      <a:r>
                        <a:rPr lang="zh-TW"/>
                        <a:t>string s; s = “happy”; calls s.operator= ("happy") </a:t>
                      </a:r>
                      <a:r>
                        <a:rPr lang="zh-TW">
                          <a:solidFill>
                            <a:schemeClr val="dk1"/>
                          </a:solidFill>
                        </a:rPr>
                        <a:t> (as member function of s)</a:t>
                      </a:r>
                      <a:endParaRPr/>
                    </a:p>
                  </a:txBody>
                  <a:tcPr marT="91425" marB="91425" marR="91425" marL="91425">
                    <a:solidFill>
                      <a:srgbClr val="D9EAD3"/>
                    </a:solidFill>
                  </a:tcPr>
                </a:tc>
              </a:tr>
              <a:tr h="381000">
                <a:tc>
                  <a:txBody>
                    <a:bodyPr/>
                    <a:lstStyle/>
                    <a:p>
                      <a:pPr indent="0" lvl="0" marL="0" rtl="0" algn="l">
                        <a:spcBef>
                          <a:spcPts val="0"/>
                        </a:spcBef>
                        <a:spcAft>
                          <a:spcPts val="0"/>
                        </a:spcAft>
                        <a:buNone/>
                      </a:pPr>
                      <a:r>
                        <a:rPr lang="zh-TW"/>
                        <a:t>a+=b</a:t>
                      </a:r>
                      <a:endParaRPr/>
                    </a:p>
                  </a:txBody>
                  <a:tcPr marT="91425" marB="91425" marR="91425" marL="91425">
                    <a:solidFill>
                      <a:srgbClr val="D9EAD3"/>
                    </a:solidFill>
                  </a:tcPr>
                </a:tc>
                <a:tc>
                  <a:txBody>
                    <a:bodyPr/>
                    <a:lstStyle/>
                    <a:p>
                      <a:pPr indent="0" lvl="0" marL="0" rtl="0" algn="l">
                        <a:spcBef>
                          <a:spcPts val="0"/>
                        </a:spcBef>
                        <a:spcAft>
                          <a:spcPts val="0"/>
                        </a:spcAft>
                        <a:buClr>
                          <a:schemeClr val="dk1"/>
                        </a:buClr>
                        <a:buSzPts val="1100"/>
                        <a:buFont typeface="Arial"/>
                        <a:buNone/>
                      </a:pPr>
                      <a:r>
                        <a:rPr lang="zh-TW">
                          <a:solidFill>
                            <a:schemeClr val="dk1"/>
                          </a:solidFill>
                        </a:rPr>
                        <a:t>a.operator+= (b)</a:t>
                      </a:r>
                      <a:endParaRPr/>
                    </a:p>
                  </a:txBody>
                  <a:tcPr marT="91425" marB="91425" marR="91425" marL="91425">
                    <a:solidFill>
                      <a:srgbClr val="D9EAD3"/>
                    </a:solidFill>
                  </a:tcPr>
                </a:tc>
                <a:tc>
                  <a:txBody>
                    <a:bodyPr/>
                    <a:lstStyle/>
                    <a:p>
                      <a:pPr indent="0" lvl="0" marL="0" rtl="0" algn="l">
                        <a:spcBef>
                          <a:spcPts val="0"/>
                        </a:spcBef>
                        <a:spcAft>
                          <a:spcPts val="0"/>
                        </a:spcAft>
                        <a:buClr>
                          <a:schemeClr val="dk1"/>
                        </a:buClr>
                        <a:buSzPts val="1100"/>
                        <a:buFont typeface="Arial"/>
                        <a:buNone/>
                      </a:pPr>
                      <a:r>
                        <a:rPr lang="zh-TW">
                          <a:solidFill>
                            <a:schemeClr val="dk1"/>
                          </a:solidFill>
                        </a:rPr>
                        <a:t>operator+= (c, d)</a:t>
                      </a:r>
                      <a:endParaRPr/>
                    </a:p>
                  </a:txBody>
                  <a:tcPr marT="91425" marB="91425" marR="91425" marL="91425">
                    <a:solidFill>
                      <a:srgbClr val="D9EAD3"/>
                    </a:solidFill>
                  </a:tcPr>
                </a:tc>
                <a:tc>
                  <a:txBody>
                    <a:bodyPr/>
                    <a:lstStyle/>
                    <a:p>
                      <a:pPr indent="0" lvl="0" marL="0" rtl="0" algn="l">
                        <a:spcBef>
                          <a:spcPts val="0"/>
                        </a:spcBef>
                        <a:spcAft>
                          <a:spcPts val="0"/>
                        </a:spcAft>
                        <a:buClr>
                          <a:schemeClr val="dk1"/>
                        </a:buClr>
                        <a:buSzPts val="1100"/>
                        <a:buFont typeface="Arial"/>
                        <a:buNone/>
                      </a:pPr>
                      <a:r>
                        <a:rPr lang="zh-TW">
                          <a:solidFill>
                            <a:schemeClr val="dk1"/>
                          </a:solidFill>
                        </a:rPr>
                        <a:t>string s; s += “sad”; calls s.operator+= (“sad”)  (as member function of s)</a:t>
                      </a:r>
                      <a:endParaRPr>
                        <a:solidFill>
                          <a:schemeClr val="dk1"/>
                        </a:solidFill>
                      </a:endParaRPr>
                    </a:p>
                  </a:txBody>
                  <a:tcPr marT="91425" marB="91425" marR="91425" marL="91425">
                    <a:solidFill>
                      <a:srgbClr val="D9EAD3"/>
                    </a:solidFill>
                  </a:tcPr>
                </a:tc>
              </a:tr>
              <a:tr h="381000">
                <a:tc>
                  <a:txBody>
                    <a:bodyPr/>
                    <a:lstStyle/>
                    <a:p>
                      <a:pPr indent="0" lvl="0" marL="0" rtl="0" algn="l">
                        <a:spcBef>
                          <a:spcPts val="0"/>
                        </a:spcBef>
                        <a:spcAft>
                          <a:spcPts val="0"/>
                        </a:spcAft>
                        <a:buNone/>
                      </a:pPr>
                      <a:r>
                        <a:rPr lang="zh-TW"/>
                        <a:t>a&lt;&lt;b</a:t>
                      </a:r>
                      <a:endParaRPr/>
                    </a:p>
                  </a:txBody>
                  <a:tcPr marT="91425" marB="91425" marR="91425" marL="91425">
                    <a:solidFill>
                      <a:srgbClr val="D9EAD3"/>
                    </a:solidFill>
                  </a:tcPr>
                </a:tc>
                <a:tc>
                  <a:txBody>
                    <a:bodyPr/>
                    <a:lstStyle/>
                    <a:p>
                      <a:pPr indent="0" lvl="0" marL="0" rtl="0" algn="l">
                        <a:spcBef>
                          <a:spcPts val="0"/>
                        </a:spcBef>
                        <a:spcAft>
                          <a:spcPts val="0"/>
                        </a:spcAft>
                        <a:buClr>
                          <a:schemeClr val="dk1"/>
                        </a:buClr>
                        <a:buSzPts val="1100"/>
                        <a:buFont typeface="Arial"/>
                        <a:buNone/>
                      </a:pPr>
                      <a:r>
                        <a:rPr lang="zh-TW">
                          <a:solidFill>
                            <a:schemeClr val="dk1"/>
                          </a:solidFill>
                        </a:rPr>
                        <a:t>a.operator&lt;&lt; (b)</a:t>
                      </a:r>
                      <a:endParaRPr>
                        <a:solidFill>
                          <a:schemeClr val="dk1"/>
                        </a:solidFill>
                      </a:endParaRPr>
                    </a:p>
                  </a:txBody>
                  <a:tcPr marT="91425" marB="91425" marR="91425" marL="91425">
                    <a:solidFill>
                      <a:srgbClr val="D9EAD3"/>
                    </a:solidFill>
                  </a:tcPr>
                </a:tc>
                <a:tc>
                  <a:txBody>
                    <a:bodyPr/>
                    <a:lstStyle/>
                    <a:p>
                      <a:pPr indent="0" lvl="0" marL="0" rtl="0" algn="l">
                        <a:spcBef>
                          <a:spcPts val="0"/>
                        </a:spcBef>
                        <a:spcAft>
                          <a:spcPts val="0"/>
                        </a:spcAft>
                        <a:buClr>
                          <a:schemeClr val="dk1"/>
                        </a:buClr>
                        <a:buSzPts val="1100"/>
                        <a:buFont typeface="Arial"/>
                        <a:buNone/>
                      </a:pPr>
                      <a:r>
                        <a:rPr lang="zh-TW">
                          <a:solidFill>
                            <a:schemeClr val="dk1"/>
                          </a:solidFill>
                        </a:rPr>
                        <a:t>operator&lt;&lt; (c, d)</a:t>
                      </a:r>
                      <a:endParaRPr>
                        <a:solidFill>
                          <a:schemeClr val="dk1"/>
                        </a:solidFill>
                      </a:endParaRPr>
                    </a:p>
                  </a:txBody>
                  <a:tcPr marT="91425" marB="91425" marR="91425" marL="91425">
                    <a:solidFill>
                      <a:srgbClr val="D9EAD3"/>
                    </a:solidFill>
                  </a:tcPr>
                </a:tc>
                <a:tc>
                  <a:txBody>
                    <a:bodyPr/>
                    <a:lstStyle/>
                    <a:p>
                      <a:pPr indent="0" lvl="0" marL="0" rtl="0" algn="l">
                        <a:spcBef>
                          <a:spcPts val="0"/>
                        </a:spcBef>
                        <a:spcAft>
                          <a:spcPts val="0"/>
                        </a:spcAft>
                        <a:buNone/>
                      </a:pPr>
                      <a:r>
                        <a:rPr lang="zh-TW">
                          <a:solidFill>
                            <a:schemeClr val="dk1"/>
                          </a:solidFill>
                        </a:rPr>
                        <a:t>cout &lt;&lt; x; calls operator&lt;&lt; (cout, x) (as non-member function)</a:t>
                      </a:r>
                      <a:endParaRPr>
                        <a:solidFill>
                          <a:schemeClr val="dk1"/>
                        </a:solidFill>
                      </a:endParaRPr>
                    </a:p>
                  </a:txBody>
                  <a:tcPr marT="91425" marB="91425" marR="91425" marL="91425">
                    <a:solidFill>
                      <a:srgbClr val="D9EAD3"/>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id="370" name="Google Shape;370;g75bfd78728_0_142"/>
          <p:cNvPicPr preferRelativeResize="0"/>
          <p:nvPr/>
        </p:nvPicPr>
        <p:blipFill>
          <a:blip r:embed="rId3">
            <a:alphaModFix/>
          </a:blip>
          <a:stretch>
            <a:fillRect/>
          </a:stretch>
        </p:blipFill>
        <p:spPr>
          <a:xfrm>
            <a:off x="6587398" y="2022300"/>
            <a:ext cx="4933250" cy="1733925"/>
          </a:xfrm>
          <a:prstGeom prst="rect">
            <a:avLst/>
          </a:prstGeom>
          <a:noFill/>
          <a:ln>
            <a:noFill/>
          </a:ln>
        </p:spPr>
      </p:pic>
      <p:pic>
        <p:nvPicPr>
          <p:cNvPr id="371" name="Google Shape;371;g75bfd78728_0_142"/>
          <p:cNvPicPr preferRelativeResize="0"/>
          <p:nvPr/>
        </p:nvPicPr>
        <p:blipFill>
          <a:blip r:embed="rId4">
            <a:alphaModFix/>
          </a:blip>
          <a:stretch>
            <a:fillRect/>
          </a:stretch>
        </p:blipFill>
        <p:spPr>
          <a:xfrm>
            <a:off x="263925" y="2022300"/>
            <a:ext cx="5521851" cy="3681225"/>
          </a:xfrm>
          <a:prstGeom prst="rect">
            <a:avLst/>
          </a:prstGeom>
          <a:noFill/>
          <a:ln>
            <a:noFill/>
          </a:ln>
        </p:spPr>
      </p:pic>
      <p:sp>
        <p:nvSpPr>
          <p:cNvPr id="372" name="Google Shape;372;g75bfd78728_0_142"/>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Operator overloading example</a:t>
            </a:r>
            <a:endParaRPr/>
          </a:p>
        </p:txBody>
      </p:sp>
      <p:pic>
        <p:nvPicPr>
          <p:cNvPr id="373" name="Google Shape;373;g75bfd78728_0_142"/>
          <p:cNvPicPr preferRelativeResize="0"/>
          <p:nvPr/>
        </p:nvPicPr>
        <p:blipFill>
          <a:blip r:embed="rId5">
            <a:alphaModFix/>
          </a:blip>
          <a:stretch>
            <a:fillRect/>
          </a:stretch>
        </p:blipFill>
        <p:spPr>
          <a:xfrm>
            <a:off x="6587400" y="4166927"/>
            <a:ext cx="2524072" cy="1915325"/>
          </a:xfrm>
          <a:prstGeom prst="rect">
            <a:avLst/>
          </a:prstGeom>
          <a:noFill/>
          <a:ln>
            <a:noFill/>
          </a:ln>
        </p:spPr>
      </p:pic>
      <p:sp>
        <p:nvSpPr>
          <p:cNvPr id="374" name="Google Shape;374;g75bfd78728_0_142"/>
          <p:cNvSpPr/>
          <p:nvPr/>
        </p:nvSpPr>
        <p:spPr>
          <a:xfrm>
            <a:off x="8801550" y="2787475"/>
            <a:ext cx="2849700" cy="685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Overloading += operator to implement addition between vectors</a:t>
            </a:r>
            <a:endParaRPr>
              <a:solidFill>
                <a:srgbClr val="FF0000"/>
              </a:solidFill>
            </a:endParaRPr>
          </a:p>
        </p:txBody>
      </p:sp>
      <p:sp>
        <p:nvSpPr>
          <p:cNvPr id="375" name="Google Shape;375;g75bfd78728_0_142"/>
          <p:cNvSpPr/>
          <p:nvPr/>
        </p:nvSpPr>
        <p:spPr>
          <a:xfrm>
            <a:off x="3092300" y="4045038"/>
            <a:ext cx="2849700" cy="685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Overloading &lt;&lt; operator to implement vector output stream</a:t>
            </a:r>
            <a:endParaRPr>
              <a:solidFill>
                <a:srgbClr val="FF0000"/>
              </a:solidFill>
            </a:endParaRPr>
          </a:p>
        </p:txBody>
      </p:sp>
      <p:pic>
        <p:nvPicPr>
          <p:cNvPr id="376" name="Google Shape;376;g75bfd78728_0_142"/>
          <p:cNvPicPr preferRelativeResize="0"/>
          <p:nvPr/>
        </p:nvPicPr>
        <p:blipFill>
          <a:blip r:embed="rId6">
            <a:alphaModFix/>
          </a:blip>
          <a:stretch>
            <a:fillRect/>
          </a:stretch>
        </p:blipFill>
        <p:spPr>
          <a:xfrm>
            <a:off x="9245201" y="5443200"/>
            <a:ext cx="2043250" cy="547300"/>
          </a:xfrm>
          <a:prstGeom prst="rect">
            <a:avLst/>
          </a:prstGeom>
          <a:noFill/>
          <a:ln>
            <a:noFill/>
          </a:ln>
        </p:spPr>
      </p:pic>
      <p:sp>
        <p:nvSpPr>
          <p:cNvPr id="377" name="Google Shape;377;g75bfd78728_0_142"/>
          <p:cNvSpPr/>
          <p:nvPr/>
        </p:nvSpPr>
        <p:spPr>
          <a:xfrm>
            <a:off x="2347425" y="5515925"/>
            <a:ext cx="2849700" cy="685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Overloading += operator to implement addition between vector and integer</a:t>
            </a:r>
            <a:endParaRPr>
              <a:solidFill>
                <a:srgbClr val="FF0000"/>
              </a:solidFill>
            </a:endParaRPr>
          </a:p>
        </p:txBody>
      </p:sp>
      <p:sp>
        <p:nvSpPr>
          <p:cNvPr id="378" name="Google Shape;378;g75bfd78728_0_142"/>
          <p:cNvSpPr/>
          <p:nvPr/>
        </p:nvSpPr>
        <p:spPr>
          <a:xfrm>
            <a:off x="2255400" y="1944325"/>
            <a:ext cx="2801700" cy="547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initialize vector with an input size</a:t>
            </a:r>
            <a:endParaRPr>
              <a:solidFill>
                <a:srgbClr val="FF0000"/>
              </a:solidFill>
            </a:endParaRPr>
          </a:p>
        </p:txBody>
      </p:sp>
      <p:sp>
        <p:nvSpPr>
          <p:cNvPr id="379" name="Google Shape;379;g75bfd78728_0_142"/>
          <p:cNvSpPr/>
          <p:nvPr/>
        </p:nvSpPr>
        <p:spPr>
          <a:xfrm>
            <a:off x="2649350" y="379950"/>
            <a:ext cx="2723100" cy="605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non-</a:t>
            </a:r>
            <a:r>
              <a:rPr lang="zh-TW">
                <a:solidFill>
                  <a:srgbClr val="FF0000"/>
                </a:solidFill>
              </a:rPr>
              <a:t>member function version of overloading +=</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g63978201c3_0_46"/>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zh-TW"/>
              <a:t>Outline</a:t>
            </a:r>
            <a:endParaRPr/>
          </a:p>
        </p:txBody>
      </p:sp>
      <p:sp>
        <p:nvSpPr>
          <p:cNvPr id="212" name="Google Shape;212;g63978201c3_0_46"/>
          <p:cNvSpPr txBox="1"/>
          <p:nvPr>
            <p:ph idx="1" type="body"/>
          </p:nvPr>
        </p:nvSpPr>
        <p:spPr>
          <a:xfrm>
            <a:off x="1069848" y="2121408"/>
            <a:ext cx="10058400" cy="4050900"/>
          </a:xfrm>
          <a:prstGeom prst="rect">
            <a:avLst/>
          </a:prstGeom>
          <a:noFill/>
          <a:ln>
            <a:noFill/>
          </a:ln>
        </p:spPr>
        <p:txBody>
          <a:bodyPr anchorCtr="0" anchor="t" bIns="45700" lIns="91425" spcFirstLastPara="1" rIns="91425" wrap="square" tIns="45700">
            <a:noAutofit/>
          </a:bodyPr>
          <a:lstStyle/>
          <a:p>
            <a:pPr indent="-325755" lvl="0" marL="457200" rtl="0" algn="l">
              <a:lnSpc>
                <a:spcPct val="150000"/>
              </a:lnSpc>
              <a:spcBef>
                <a:spcPts val="0"/>
              </a:spcBef>
              <a:spcAft>
                <a:spcPts val="0"/>
              </a:spcAft>
              <a:buSzPts val="1530"/>
              <a:buChar char="-"/>
            </a:pPr>
            <a:r>
              <a:rPr lang="zh-TW"/>
              <a:t>Class</a:t>
            </a:r>
            <a:endParaRPr/>
          </a:p>
          <a:p>
            <a:pPr indent="-325755" lvl="1" marL="914400" rtl="0" algn="l">
              <a:lnSpc>
                <a:spcPct val="150000"/>
              </a:lnSpc>
              <a:spcBef>
                <a:spcPts val="0"/>
              </a:spcBef>
              <a:spcAft>
                <a:spcPts val="0"/>
              </a:spcAft>
              <a:buSzPts val="1530"/>
              <a:buChar char="▪"/>
            </a:pPr>
            <a:r>
              <a:rPr lang="zh-TW"/>
              <a:t>deconstructor</a:t>
            </a:r>
            <a:endParaRPr/>
          </a:p>
          <a:p>
            <a:pPr indent="-325755" lvl="1" marL="914400" rtl="0" algn="l">
              <a:lnSpc>
                <a:spcPct val="150000"/>
              </a:lnSpc>
              <a:spcBef>
                <a:spcPts val="0"/>
              </a:spcBef>
              <a:spcAft>
                <a:spcPts val="0"/>
              </a:spcAft>
              <a:buSzPts val="1530"/>
              <a:buChar char="▪"/>
            </a:pPr>
            <a:r>
              <a:rPr lang="zh-TW"/>
              <a:t>const object and const member function</a:t>
            </a:r>
            <a:endParaRPr/>
          </a:p>
          <a:p>
            <a:pPr indent="-325755" lvl="1" marL="914400" rtl="0" algn="l">
              <a:lnSpc>
                <a:spcPct val="150000"/>
              </a:lnSpc>
              <a:spcBef>
                <a:spcPts val="0"/>
              </a:spcBef>
              <a:spcAft>
                <a:spcPts val="0"/>
              </a:spcAft>
              <a:buSzPts val="1530"/>
              <a:buChar char="▪"/>
            </a:pPr>
            <a:r>
              <a:rPr lang="zh-TW"/>
              <a:t>friend function</a:t>
            </a:r>
            <a:endParaRPr/>
          </a:p>
          <a:p>
            <a:pPr indent="-325755" lvl="1" marL="914400" rtl="0" algn="l">
              <a:lnSpc>
                <a:spcPct val="150000"/>
              </a:lnSpc>
              <a:spcBef>
                <a:spcPts val="0"/>
              </a:spcBef>
              <a:spcAft>
                <a:spcPts val="0"/>
              </a:spcAft>
              <a:buSzPts val="1530"/>
              <a:buChar char="▪"/>
            </a:pPr>
            <a:r>
              <a:rPr lang="zh-TW"/>
              <a:t>class pointer</a:t>
            </a:r>
            <a:endParaRPr/>
          </a:p>
          <a:p>
            <a:pPr indent="-325755" lvl="1" marL="914400" rtl="0" algn="l">
              <a:lnSpc>
                <a:spcPct val="150000"/>
              </a:lnSpc>
              <a:spcBef>
                <a:spcPts val="0"/>
              </a:spcBef>
              <a:spcAft>
                <a:spcPts val="0"/>
              </a:spcAft>
              <a:buSzPts val="1530"/>
              <a:buChar char="▪"/>
            </a:pPr>
            <a:r>
              <a:rPr lang="zh-TW"/>
              <a:t>this pointer</a:t>
            </a:r>
            <a:endParaRPr/>
          </a:p>
          <a:p>
            <a:pPr indent="-325755" lvl="0" marL="457200" rtl="0" algn="l">
              <a:lnSpc>
                <a:spcPct val="150000"/>
              </a:lnSpc>
              <a:spcBef>
                <a:spcPts val="0"/>
              </a:spcBef>
              <a:spcAft>
                <a:spcPts val="0"/>
              </a:spcAft>
              <a:buSzPts val="1530"/>
              <a:buChar char="-"/>
            </a:pPr>
            <a:r>
              <a:rPr lang="zh-TW"/>
              <a:t>Operator overloading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g7a93de5253_1_0"/>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More example </a:t>
            </a:r>
            <a:endParaRPr/>
          </a:p>
        </p:txBody>
      </p:sp>
      <p:pic>
        <p:nvPicPr>
          <p:cNvPr id="386" name="Google Shape;386;g7a93de5253_1_0"/>
          <p:cNvPicPr preferRelativeResize="0"/>
          <p:nvPr/>
        </p:nvPicPr>
        <p:blipFill>
          <a:blip r:embed="rId3">
            <a:alphaModFix/>
          </a:blip>
          <a:stretch>
            <a:fillRect/>
          </a:stretch>
        </p:blipFill>
        <p:spPr>
          <a:xfrm>
            <a:off x="626013" y="1978475"/>
            <a:ext cx="5248275" cy="4076700"/>
          </a:xfrm>
          <a:prstGeom prst="rect">
            <a:avLst/>
          </a:prstGeom>
          <a:noFill/>
          <a:ln>
            <a:noFill/>
          </a:ln>
        </p:spPr>
      </p:pic>
      <p:sp>
        <p:nvSpPr>
          <p:cNvPr id="387" name="Google Shape;387;g7a93de5253_1_0"/>
          <p:cNvSpPr/>
          <p:nvPr/>
        </p:nvSpPr>
        <p:spPr>
          <a:xfrm>
            <a:off x="5106650" y="3132675"/>
            <a:ext cx="2849700" cy="685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member function version of overloading += and +</a:t>
            </a:r>
            <a:endParaRPr>
              <a:solidFill>
                <a:srgbClr val="FF0000"/>
              </a:solidFill>
            </a:endParaRPr>
          </a:p>
        </p:txBody>
      </p:sp>
      <p:sp>
        <p:nvSpPr>
          <p:cNvPr id="388" name="Google Shape;388;g7a93de5253_1_0"/>
          <p:cNvSpPr/>
          <p:nvPr/>
        </p:nvSpPr>
        <p:spPr>
          <a:xfrm>
            <a:off x="2721125" y="5160525"/>
            <a:ext cx="3875700" cy="848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need a new temporary memory space to store the addition result to prevent modifying the original object</a:t>
            </a:r>
            <a:endParaRPr>
              <a:solidFill>
                <a:srgbClr val="FF0000"/>
              </a:solidFill>
            </a:endParaRPr>
          </a:p>
        </p:txBody>
      </p:sp>
      <p:pic>
        <p:nvPicPr>
          <p:cNvPr id="389" name="Google Shape;389;g7a93de5253_1_0"/>
          <p:cNvPicPr preferRelativeResize="0"/>
          <p:nvPr/>
        </p:nvPicPr>
        <p:blipFill>
          <a:blip r:embed="rId4">
            <a:alphaModFix/>
          </a:blip>
          <a:stretch>
            <a:fillRect/>
          </a:stretch>
        </p:blipFill>
        <p:spPr>
          <a:xfrm>
            <a:off x="8024775" y="3067332"/>
            <a:ext cx="2438400" cy="2552700"/>
          </a:xfrm>
          <a:prstGeom prst="rect">
            <a:avLst/>
          </a:prstGeom>
          <a:noFill/>
          <a:ln>
            <a:noFill/>
          </a:ln>
        </p:spPr>
      </p:pic>
      <p:pic>
        <p:nvPicPr>
          <p:cNvPr id="390" name="Google Shape;390;g7a93de5253_1_0"/>
          <p:cNvPicPr preferRelativeResize="0"/>
          <p:nvPr/>
        </p:nvPicPr>
        <p:blipFill>
          <a:blip r:embed="rId5">
            <a:alphaModFix/>
          </a:blip>
          <a:stretch>
            <a:fillRect/>
          </a:stretch>
        </p:blipFill>
        <p:spPr>
          <a:xfrm>
            <a:off x="10388200" y="4540782"/>
            <a:ext cx="1714500" cy="561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pic>
        <p:nvPicPr>
          <p:cNvPr id="396" name="Google Shape;396;g7a93de5253_0_6"/>
          <p:cNvPicPr preferRelativeResize="0"/>
          <p:nvPr/>
        </p:nvPicPr>
        <p:blipFill>
          <a:blip r:embed="rId3">
            <a:alphaModFix/>
          </a:blip>
          <a:stretch>
            <a:fillRect/>
          </a:stretch>
        </p:blipFill>
        <p:spPr>
          <a:xfrm>
            <a:off x="638250" y="3098250"/>
            <a:ext cx="6105525" cy="1809750"/>
          </a:xfrm>
          <a:prstGeom prst="rect">
            <a:avLst/>
          </a:prstGeom>
          <a:noFill/>
          <a:ln>
            <a:noFill/>
          </a:ln>
        </p:spPr>
      </p:pic>
      <p:sp>
        <p:nvSpPr>
          <p:cNvPr id="397" name="Google Shape;397;g7a93de5253_0_6"/>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zh-TW">
                <a:solidFill>
                  <a:schemeClr val="dk1"/>
                </a:solidFill>
              </a:rPr>
              <a:t>istream</a:t>
            </a:r>
            <a:r>
              <a:rPr lang="zh-TW">
                <a:solidFill>
                  <a:schemeClr val="dk1"/>
                </a:solidFill>
              </a:rPr>
              <a:t> example </a:t>
            </a:r>
            <a:endParaRPr/>
          </a:p>
        </p:txBody>
      </p:sp>
      <p:sp>
        <p:nvSpPr>
          <p:cNvPr id="398" name="Google Shape;398;g7a93de5253_0_6"/>
          <p:cNvSpPr/>
          <p:nvPr/>
        </p:nvSpPr>
        <p:spPr>
          <a:xfrm>
            <a:off x="6743775" y="3135625"/>
            <a:ext cx="3875700" cy="848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clear vector everytime when operator &gt;&gt; is used</a:t>
            </a:r>
            <a:endParaRPr>
              <a:solidFill>
                <a:srgbClr val="FF0000"/>
              </a:solidFill>
            </a:endParaRPr>
          </a:p>
        </p:txBody>
      </p:sp>
      <p:sp>
        <p:nvSpPr>
          <p:cNvPr id="399" name="Google Shape;399;g7a93de5253_0_6"/>
          <p:cNvSpPr/>
          <p:nvPr/>
        </p:nvSpPr>
        <p:spPr>
          <a:xfrm>
            <a:off x="5430425" y="4583875"/>
            <a:ext cx="3555000" cy="940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Amount to read is decided by the size of the right element of the &gt;&gt; operator</a:t>
            </a:r>
            <a:endParaRPr>
              <a:solidFill>
                <a:srgbClr val="FF0000"/>
              </a:solidFill>
            </a:endParaRPr>
          </a:p>
        </p:txBody>
      </p:sp>
      <p:cxnSp>
        <p:nvCxnSpPr>
          <p:cNvPr id="400" name="Google Shape;400;g7a93de5253_0_6"/>
          <p:cNvCxnSpPr>
            <a:stCxn id="399" idx="1"/>
          </p:cNvCxnSpPr>
          <p:nvPr/>
        </p:nvCxnSpPr>
        <p:spPr>
          <a:xfrm rot="10800000">
            <a:off x="3489725" y="3974875"/>
            <a:ext cx="1940700" cy="1079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16"/>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zh-TW"/>
              <a:t>課堂練習10</a:t>
            </a:r>
            <a:endParaRPr/>
          </a:p>
        </p:txBody>
      </p:sp>
      <p:sp>
        <p:nvSpPr>
          <p:cNvPr id="406" name="Google Shape;406;p16"/>
          <p:cNvSpPr txBox="1"/>
          <p:nvPr/>
        </p:nvSpPr>
        <p:spPr>
          <a:xfrm>
            <a:off x="7829990" y="4376404"/>
            <a:ext cx="3618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Rockwell"/>
                <a:ea typeface="Rockwell"/>
                <a:cs typeface="Rockwell"/>
                <a:sym typeface="Rockwell"/>
              </a:rPr>
              <a:t>繳交截止日期：2019/</a:t>
            </a:r>
            <a:r>
              <a:rPr lang="zh-TW" sz="1800">
                <a:latin typeface="Rockwell"/>
                <a:ea typeface="Rockwell"/>
                <a:cs typeface="Rockwell"/>
                <a:sym typeface="Rockwell"/>
              </a:rPr>
              <a:t>12</a:t>
            </a:r>
            <a:r>
              <a:rPr b="0" i="0" lang="zh-TW" sz="1800" u="none" cap="none" strike="noStrike">
                <a:solidFill>
                  <a:srgbClr val="000000"/>
                </a:solidFill>
                <a:latin typeface="Rockwell"/>
                <a:ea typeface="Rockwell"/>
                <a:cs typeface="Rockwell"/>
                <a:sym typeface="Rockwell"/>
              </a:rPr>
              <a:t>/</a:t>
            </a:r>
            <a:r>
              <a:rPr lang="zh-TW" sz="1800">
                <a:latin typeface="Rockwell"/>
                <a:ea typeface="Rockwell"/>
                <a:cs typeface="Rockwell"/>
                <a:sym typeface="Rockwell"/>
              </a:rPr>
              <a:t>6</a:t>
            </a:r>
            <a:r>
              <a:rPr b="0" i="0" lang="zh-TW" sz="1800" u="none" cap="none" strike="noStrike">
                <a:solidFill>
                  <a:srgbClr val="000000"/>
                </a:solidFill>
                <a:latin typeface="Rockwell"/>
                <a:ea typeface="Rockwell"/>
                <a:cs typeface="Rockwell"/>
                <a:sym typeface="Rockwell"/>
              </a:rPr>
              <a:t>   23:55</a:t>
            </a:r>
            <a:endParaRPr b="0" i="0" sz="1800" u="none" cap="none" strike="noStrike">
              <a:solidFill>
                <a:srgbClr val="000000"/>
              </a:solidFill>
              <a:latin typeface="Rockwell"/>
              <a:ea typeface="Rockwell"/>
              <a:cs typeface="Rockwell"/>
              <a:sym typeface="Rockwe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zh-TW"/>
              <a:t>練習10 - 串接向量和排序</a:t>
            </a:r>
            <a:endParaRPr/>
          </a:p>
        </p:txBody>
      </p:sp>
      <p:sp>
        <p:nvSpPr>
          <p:cNvPr id="412" name="Google Shape;412;p17"/>
          <p:cNvSpPr txBox="1"/>
          <p:nvPr>
            <p:ph idx="1" type="body"/>
          </p:nvPr>
        </p:nvSpPr>
        <p:spPr>
          <a:xfrm>
            <a:off x="1069847" y="2121408"/>
            <a:ext cx="10500829" cy="4050792"/>
          </a:xfrm>
          <a:prstGeom prst="rect">
            <a:avLst/>
          </a:prstGeom>
          <a:noFill/>
          <a:ln>
            <a:noFill/>
          </a:ln>
        </p:spPr>
        <p:txBody>
          <a:bodyPr anchorCtr="0" anchor="t" bIns="45700" lIns="91425" spcFirstLastPara="1" rIns="91425" wrap="square" tIns="45700">
            <a:normAutofit/>
          </a:bodyPr>
          <a:lstStyle/>
          <a:p>
            <a:pPr indent="-336550" lvl="0" marL="457200" rtl="0" algn="l">
              <a:lnSpc>
                <a:spcPct val="150000"/>
              </a:lnSpc>
              <a:spcBef>
                <a:spcPts val="0"/>
              </a:spcBef>
              <a:spcAft>
                <a:spcPts val="0"/>
              </a:spcAft>
              <a:buSzPts val="1700"/>
              <a:buChar char="▪"/>
            </a:pPr>
            <a:r>
              <a:rPr lang="zh-TW"/>
              <a:t>利用class和operator overloading來實作向量的輸入、輸出和</a:t>
            </a:r>
            <a:r>
              <a:rPr lang="zh-TW"/>
              <a:t>串接</a:t>
            </a:r>
            <a:r>
              <a:rPr lang="zh-TW"/>
              <a:t>兩個向量</a:t>
            </a:r>
            <a:r>
              <a:rPr lang="zh-TW"/>
              <a:t>後</a:t>
            </a:r>
            <a:r>
              <a:rPr lang="zh-TW"/>
              <a:t>排序。</a:t>
            </a:r>
            <a:endParaRPr/>
          </a:p>
          <a:p>
            <a:pPr indent="-325755" lvl="0" marL="457200" rtl="0" algn="l">
              <a:lnSpc>
                <a:spcPct val="150000"/>
              </a:lnSpc>
              <a:spcBef>
                <a:spcPts val="0"/>
              </a:spcBef>
              <a:spcAft>
                <a:spcPts val="0"/>
              </a:spcAft>
              <a:buSzPts val="1530"/>
              <a:buChar char="▪"/>
            </a:pPr>
            <a:r>
              <a:rPr lang="zh-TW"/>
              <a:t>overload </a:t>
            </a:r>
            <a:r>
              <a:rPr lang="zh-TW">
                <a:solidFill>
                  <a:srgbClr val="FF0000"/>
                </a:solidFill>
              </a:rPr>
              <a:t>&gt;&gt; &lt;&lt; +</a:t>
            </a:r>
            <a:r>
              <a:rPr lang="zh-TW"/>
              <a:t>分別實現向量輸入、輸出和</a:t>
            </a:r>
            <a:r>
              <a:rPr lang="zh-TW"/>
              <a:t>串接兩個向量後排序(由小到大)。</a:t>
            </a:r>
            <a:endParaRPr/>
          </a:p>
          <a:p>
            <a:pPr indent="-336550" lvl="0" marL="457200" rtl="0" algn="l">
              <a:lnSpc>
                <a:spcPct val="150000"/>
              </a:lnSpc>
              <a:spcBef>
                <a:spcPts val="0"/>
              </a:spcBef>
              <a:spcAft>
                <a:spcPts val="0"/>
              </a:spcAft>
              <a:buSzPts val="1700"/>
              <a:buChar char="▪"/>
            </a:pPr>
            <a:r>
              <a:rPr lang="zh-TW"/>
              <a:t>Input</a:t>
            </a:r>
            <a:endParaRPr/>
          </a:p>
          <a:p>
            <a:pPr indent="-336550" lvl="1" marL="914400" rtl="0" algn="l">
              <a:lnSpc>
                <a:spcPct val="150000"/>
              </a:lnSpc>
              <a:spcBef>
                <a:spcPts val="0"/>
              </a:spcBef>
              <a:spcAft>
                <a:spcPts val="0"/>
              </a:spcAft>
              <a:buSzPts val="1700"/>
              <a:buChar char="▪"/>
            </a:pPr>
            <a:r>
              <a:rPr lang="zh-TW"/>
              <a:t>第一行integer N(1~20)代表第一個向量(v1)的大小，</a:t>
            </a:r>
            <a:r>
              <a:rPr lang="zh-TW"/>
              <a:t>第二行integer M(1~20)代表第二個向量(v2)的大小，</a:t>
            </a:r>
            <a:r>
              <a:rPr lang="zh-TW"/>
              <a:t>接下來會有N + M個數字的輸入，分別代表v1和v2的內容。</a:t>
            </a:r>
            <a:endParaRPr/>
          </a:p>
          <a:p>
            <a:pPr indent="-336550" lvl="0" marL="457200" rtl="0" algn="l">
              <a:lnSpc>
                <a:spcPct val="150000"/>
              </a:lnSpc>
              <a:spcBef>
                <a:spcPts val="0"/>
              </a:spcBef>
              <a:spcAft>
                <a:spcPts val="0"/>
              </a:spcAft>
              <a:buSzPts val="1700"/>
              <a:buChar char="▪"/>
            </a:pPr>
            <a:r>
              <a:rPr lang="zh-TW"/>
              <a:t>Output</a:t>
            </a:r>
            <a:endParaRPr/>
          </a:p>
          <a:p>
            <a:pPr indent="-325755" lvl="1" marL="914400" rtl="0" algn="l">
              <a:lnSpc>
                <a:spcPct val="150000"/>
              </a:lnSpc>
              <a:spcBef>
                <a:spcPts val="0"/>
              </a:spcBef>
              <a:spcAft>
                <a:spcPts val="0"/>
              </a:spcAft>
              <a:buSzPts val="1530"/>
              <a:buChar char="▪"/>
            </a:pPr>
            <a:r>
              <a:rPr lang="zh-TW"/>
              <a:t>以特定格式輸出原本兩個輸出的向量和串接兩個向量後排序後的結果。</a:t>
            </a:r>
            <a:endParaRPr/>
          </a:p>
          <a:p>
            <a:pPr indent="-325755" lvl="0" marL="457200" rtl="0" algn="l">
              <a:lnSpc>
                <a:spcPct val="150000"/>
              </a:lnSpc>
              <a:spcBef>
                <a:spcPts val="0"/>
              </a:spcBef>
              <a:spcAft>
                <a:spcPts val="0"/>
              </a:spcAft>
              <a:buSzPts val="1530"/>
              <a:buChar char="▪"/>
            </a:pPr>
            <a:r>
              <a:rPr lang="zh-TW"/>
              <a:t>沒有用class和operator overloading會</a:t>
            </a:r>
            <a:r>
              <a:rPr lang="zh-TW">
                <a:solidFill>
                  <a:srgbClr val="FF0000"/>
                </a:solidFill>
              </a:rPr>
              <a:t>扣分</a:t>
            </a:r>
            <a:endParaRPr/>
          </a:p>
          <a:p>
            <a:pPr indent="-336550" lvl="0" marL="457200" rtl="0" algn="l">
              <a:lnSpc>
                <a:spcPct val="150000"/>
              </a:lnSpc>
              <a:spcBef>
                <a:spcPts val="0"/>
              </a:spcBef>
              <a:spcAft>
                <a:spcPts val="0"/>
              </a:spcAft>
              <a:buClr>
                <a:srgbClr val="000000"/>
              </a:buClr>
              <a:buSzPts val="1700"/>
              <a:buChar char="▪"/>
            </a:pPr>
            <a:r>
              <a:rPr lang="zh-TW">
                <a:solidFill>
                  <a:srgbClr val="000000"/>
                </a:solidFill>
              </a:rPr>
              <a:t>練習檔案的class和main寫在</a:t>
            </a:r>
            <a:r>
              <a:rPr lang="zh-TW"/>
              <a:t>一個cpp</a:t>
            </a:r>
            <a:r>
              <a:rPr lang="zh-TW">
                <a:solidFill>
                  <a:srgbClr val="000000"/>
                </a:solidFill>
              </a:rPr>
              <a:t>一起繳交就可以。</a:t>
            </a:r>
            <a:endParaRPr>
              <a:solidFill>
                <a:srgbClr val="000000"/>
              </a:solidFill>
            </a:endParaRPr>
          </a:p>
          <a:p>
            <a:pPr indent="0" lvl="0" marL="0" rtl="0" algn="l">
              <a:lnSpc>
                <a:spcPct val="150000"/>
              </a:lnSpc>
              <a:spcBef>
                <a:spcPts val="1200"/>
              </a:spcBef>
              <a:spcAft>
                <a:spcPts val="0"/>
              </a:spcAft>
              <a:buSzPts val="1530"/>
              <a:buNone/>
            </a:pPr>
            <a:r>
              <a:t/>
            </a:r>
            <a:endParaRPr/>
          </a:p>
          <a:p>
            <a:pPr indent="-74928" lvl="0" marL="182880" rtl="0" algn="l">
              <a:lnSpc>
                <a:spcPct val="150000"/>
              </a:lnSpc>
              <a:spcBef>
                <a:spcPts val="1200"/>
              </a:spcBef>
              <a:spcAft>
                <a:spcPts val="0"/>
              </a:spcAft>
              <a:buSzPts val="17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g7a93de5253_0_17"/>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solidFill>
                  <a:schemeClr val="dk1"/>
                </a:solidFill>
              </a:rPr>
              <a:t>練習10 - 向量</a:t>
            </a:r>
            <a:r>
              <a:rPr lang="zh-TW"/>
              <a:t>輸出格式</a:t>
            </a:r>
            <a:endParaRPr/>
          </a:p>
        </p:txBody>
      </p:sp>
      <p:sp>
        <p:nvSpPr>
          <p:cNvPr id="419" name="Google Shape;419;g7a93de5253_0_17"/>
          <p:cNvSpPr txBox="1"/>
          <p:nvPr>
            <p:ph idx="1" type="body"/>
          </p:nvPr>
        </p:nvSpPr>
        <p:spPr>
          <a:xfrm>
            <a:off x="1069849" y="2121400"/>
            <a:ext cx="4848300" cy="4050900"/>
          </a:xfrm>
          <a:prstGeom prst="rect">
            <a:avLst/>
          </a:prstGeom>
        </p:spPr>
        <p:txBody>
          <a:bodyPr anchorCtr="0" anchor="t" bIns="45700" lIns="91425" spcFirstLastPara="1" rIns="91425" wrap="square" tIns="45700">
            <a:noAutofit/>
          </a:bodyPr>
          <a:lstStyle/>
          <a:p>
            <a:pPr indent="-325755" lvl="0" marL="457200" rtl="0" algn="l">
              <a:lnSpc>
                <a:spcPct val="150000"/>
              </a:lnSpc>
              <a:spcBef>
                <a:spcPts val="1200"/>
              </a:spcBef>
              <a:spcAft>
                <a:spcPts val="0"/>
              </a:spcAft>
              <a:buSzPts val="1530"/>
              <a:buChar char="-"/>
            </a:pPr>
            <a:r>
              <a:rPr lang="zh-TW"/>
              <a:t>前後要有中括號[]包住</a:t>
            </a:r>
            <a:endParaRPr/>
          </a:p>
          <a:p>
            <a:pPr indent="-325755" lvl="0" marL="457200" rtl="0" algn="l">
              <a:lnSpc>
                <a:spcPct val="150000"/>
              </a:lnSpc>
              <a:spcBef>
                <a:spcPts val="0"/>
              </a:spcBef>
              <a:spcAft>
                <a:spcPts val="0"/>
              </a:spcAft>
              <a:buSzPts val="1530"/>
              <a:buChar char="-"/>
            </a:pPr>
            <a:r>
              <a:rPr lang="zh-TW"/>
              <a:t>數值之間以逗號加空白, 分開</a:t>
            </a:r>
            <a:endParaRPr/>
          </a:p>
          <a:p>
            <a:pPr indent="-325755" lvl="0" marL="457200" rtl="0" algn="l">
              <a:lnSpc>
                <a:spcPct val="150000"/>
              </a:lnSpc>
              <a:spcBef>
                <a:spcPts val="0"/>
              </a:spcBef>
              <a:spcAft>
                <a:spcPts val="0"/>
              </a:spcAft>
              <a:buSzPts val="1530"/>
              <a:buChar char="-"/>
            </a:pPr>
            <a:r>
              <a:rPr lang="zh-TW"/>
              <a:t>輸出完要記得換行</a:t>
            </a:r>
            <a:endParaRPr/>
          </a:p>
        </p:txBody>
      </p:sp>
      <p:pic>
        <p:nvPicPr>
          <p:cNvPr id="420" name="Google Shape;420;g7a93de5253_0_17"/>
          <p:cNvPicPr preferRelativeResize="0"/>
          <p:nvPr/>
        </p:nvPicPr>
        <p:blipFill>
          <a:blip r:embed="rId3">
            <a:alphaModFix/>
          </a:blip>
          <a:stretch>
            <a:fillRect/>
          </a:stretch>
        </p:blipFill>
        <p:spPr>
          <a:xfrm>
            <a:off x="6692613" y="2430450"/>
            <a:ext cx="4162425" cy="1905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g63b11ba20a_0_2"/>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5400"/>
              <a:buFont typeface="Rockwell"/>
              <a:buNone/>
            </a:pPr>
            <a:r>
              <a:rPr lang="zh-TW"/>
              <a:t>練習10 </a:t>
            </a:r>
            <a:r>
              <a:rPr lang="zh-TW">
                <a:solidFill>
                  <a:schemeClr val="dk1"/>
                </a:solidFill>
              </a:rPr>
              <a:t>- 輸入輸出範例</a:t>
            </a:r>
            <a:endParaRPr/>
          </a:p>
        </p:txBody>
      </p:sp>
      <p:graphicFrame>
        <p:nvGraphicFramePr>
          <p:cNvPr id="426" name="Google Shape;426;g63b11ba20a_0_2"/>
          <p:cNvGraphicFramePr/>
          <p:nvPr/>
        </p:nvGraphicFramePr>
        <p:xfrm>
          <a:off x="1066811" y="2000496"/>
          <a:ext cx="3000000" cy="3000000"/>
        </p:xfrm>
        <a:graphic>
          <a:graphicData uri="http://schemas.openxmlformats.org/drawingml/2006/table">
            <a:tbl>
              <a:tblPr bandRow="1" firstRow="1">
                <a:noFill/>
                <a:tableStyleId>{13A0935F-F58F-40CB-87BB-D4D5C73418C8}</a:tableStyleId>
              </a:tblPr>
              <a:tblGrid>
                <a:gridCol w="5029200"/>
                <a:gridCol w="5029200"/>
              </a:tblGrid>
              <a:tr h="360925">
                <a:tc>
                  <a:txBody>
                    <a:bodyPr/>
                    <a:lstStyle/>
                    <a:p>
                      <a:pPr indent="0" lvl="0" marL="0" marR="0" rtl="0" algn="l">
                        <a:lnSpc>
                          <a:spcPct val="100000"/>
                        </a:lnSpc>
                        <a:spcBef>
                          <a:spcPts val="0"/>
                        </a:spcBef>
                        <a:spcAft>
                          <a:spcPts val="0"/>
                        </a:spcAft>
                        <a:buClr>
                          <a:srgbClr val="000000"/>
                        </a:buClr>
                        <a:buSzPts val="1800"/>
                        <a:buFont typeface="Arial"/>
                        <a:buNone/>
                      </a:pPr>
                      <a:r>
                        <a:rPr lang="zh-TW" sz="1800" u="none" cap="none" strike="noStrike"/>
                        <a:t>Sample input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zh-TW" sz="1800" u="none" cap="none" strike="noStrike"/>
                        <a:t>Sample output</a:t>
                      </a:r>
                      <a:endParaRPr sz="1800" u="none" cap="none" strike="noStrike"/>
                    </a:p>
                  </a:txBody>
                  <a:tcPr marT="45725" marB="45725" marR="91450" marL="91450"/>
                </a:tc>
              </a:tr>
              <a:tr h="360925">
                <a:tc rowSpan="3">
                  <a:txBody>
                    <a:bodyPr/>
                    <a:lstStyle/>
                    <a:p>
                      <a:pPr indent="0" lvl="0" marL="0" marR="0" rtl="0" algn="l">
                        <a:lnSpc>
                          <a:spcPct val="100000"/>
                        </a:lnSpc>
                        <a:spcBef>
                          <a:spcPts val="0"/>
                        </a:spcBef>
                        <a:spcAft>
                          <a:spcPts val="0"/>
                        </a:spcAft>
                        <a:buClr>
                          <a:srgbClr val="000000"/>
                        </a:buClr>
                        <a:buSzPts val="1400"/>
                        <a:buFont typeface="Arial"/>
                        <a:buNone/>
                      </a:pPr>
                      <a:r>
                        <a:rPr lang="zh-TW">
                          <a:latin typeface="Consolas"/>
                          <a:ea typeface="Consolas"/>
                          <a:cs typeface="Consolas"/>
                          <a:sym typeface="Consolas"/>
                        </a:rPr>
                        <a:t>5</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zh-TW">
                          <a:latin typeface="Consolas"/>
                          <a:ea typeface="Consolas"/>
                          <a:cs typeface="Consolas"/>
                          <a:sym typeface="Consolas"/>
                        </a:rPr>
                        <a:t>6</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zh-TW">
                          <a:latin typeface="Consolas"/>
                          <a:ea typeface="Consolas"/>
                          <a:cs typeface="Consolas"/>
                          <a:sym typeface="Consolas"/>
                        </a:rPr>
                        <a:t>40 3 20 17 19</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zh-TW">
                          <a:latin typeface="Consolas"/>
                          <a:ea typeface="Consolas"/>
                          <a:cs typeface="Consolas"/>
                          <a:sym typeface="Consolas"/>
                        </a:rPr>
                        <a:t>10 1 100 6 8 77</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a:latin typeface="Consolas"/>
                        <a:ea typeface="Consolas"/>
                        <a:cs typeface="Consolas"/>
                        <a:sym typeface="Consolas"/>
                      </a:endParaRPr>
                    </a:p>
                  </a:txBody>
                  <a:tcPr marT="45725" marB="45725" marR="91450" marL="91450"/>
                </a:tc>
                <a:tc rowSpan="3">
                  <a:txBody>
                    <a:bodyPr/>
                    <a:lstStyle/>
                    <a:p>
                      <a:pPr indent="0" lvl="0" marL="0" marR="0" rtl="0" algn="l">
                        <a:lnSpc>
                          <a:spcPct val="100000"/>
                        </a:lnSpc>
                        <a:spcBef>
                          <a:spcPts val="0"/>
                        </a:spcBef>
                        <a:spcAft>
                          <a:spcPts val="0"/>
                        </a:spcAft>
                        <a:buClr>
                          <a:srgbClr val="000000"/>
                        </a:buClr>
                        <a:buSzPts val="1400"/>
                        <a:buFont typeface="Arial"/>
                        <a:buNone/>
                      </a:pPr>
                      <a:r>
                        <a:rPr lang="zh-TW">
                          <a:latin typeface="Consolas"/>
                          <a:ea typeface="Consolas"/>
                          <a:cs typeface="Consolas"/>
                          <a:sym typeface="Consolas"/>
                        </a:rPr>
                        <a:t>[40, 3, 20, 17, 19]</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zh-TW">
                          <a:latin typeface="Consolas"/>
                          <a:ea typeface="Consolas"/>
                          <a:cs typeface="Consolas"/>
                          <a:sym typeface="Consolas"/>
                        </a:rPr>
                        <a:t>[10, 1, 100, 6, 8, 77]</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zh-TW">
                          <a:latin typeface="Consolas"/>
                          <a:ea typeface="Consolas"/>
                          <a:cs typeface="Consolas"/>
                          <a:sym typeface="Consolas"/>
                        </a:rPr>
                        <a:t>[1, 3, 6, 8, 10, 17, 19, 20, 40, 77, 100]</a:t>
                      </a:r>
                      <a:endParaRPr>
                        <a:latin typeface="Consolas"/>
                        <a:ea typeface="Consolas"/>
                        <a:cs typeface="Consolas"/>
                        <a:sym typeface="Consolas"/>
                      </a:endParaRPr>
                    </a:p>
                  </a:txBody>
                  <a:tcPr marT="45725" marB="45725" marR="91450" marL="91450"/>
                </a:tc>
              </a:tr>
              <a:tr h="360925">
                <a:tc vMerge="1"/>
                <a:tc vMerge="1"/>
              </a:tr>
              <a:tr h="531950">
                <a:tc vMerge="1"/>
                <a:tc vMerge="1"/>
              </a:tr>
              <a:tr h="1197450">
                <a:tc>
                  <a:txBody>
                    <a:bodyPr/>
                    <a:lstStyle/>
                    <a:p>
                      <a:pPr indent="0" lvl="0" marL="0" marR="0" rtl="0" algn="l">
                        <a:lnSpc>
                          <a:spcPct val="100000"/>
                        </a:lnSpc>
                        <a:spcBef>
                          <a:spcPts val="0"/>
                        </a:spcBef>
                        <a:spcAft>
                          <a:spcPts val="0"/>
                        </a:spcAft>
                        <a:buClr>
                          <a:srgbClr val="000000"/>
                        </a:buClr>
                        <a:buSzPts val="1400"/>
                        <a:buFont typeface="Arial"/>
                        <a:buNone/>
                      </a:pPr>
                      <a:r>
                        <a:rPr lang="zh-TW">
                          <a:latin typeface="Consolas"/>
                          <a:ea typeface="Consolas"/>
                          <a:cs typeface="Consolas"/>
                          <a:sym typeface="Consolas"/>
                        </a:rPr>
                        <a:t>1</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zh-TW">
                          <a:latin typeface="Consolas"/>
                          <a:ea typeface="Consolas"/>
                          <a:cs typeface="Consolas"/>
                          <a:sym typeface="Consolas"/>
                        </a:rPr>
                        <a:t>1</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zh-TW">
                          <a:latin typeface="Consolas"/>
                          <a:ea typeface="Consolas"/>
                          <a:cs typeface="Consolas"/>
                          <a:sym typeface="Consolas"/>
                        </a:rPr>
                        <a:t>10</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zh-TW">
                          <a:latin typeface="Consolas"/>
                          <a:ea typeface="Consolas"/>
                          <a:cs typeface="Consolas"/>
                          <a:sym typeface="Consolas"/>
                        </a:rPr>
                        <a:t>2</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onsolas"/>
                        <a:ea typeface="Consolas"/>
                        <a:cs typeface="Consolas"/>
                        <a:sym typeface="Consolas"/>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zh-TW">
                          <a:latin typeface="Consolas"/>
                          <a:ea typeface="Consolas"/>
                          <a:cs typeface="Consolas"/>
                          <a:sym typeface="Consolas"/>
                        </a:rPr>
                        <a:t>[10]</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zh-TW">
                          <a:latin typeface="Consolas"/>
                          <a:ea typeface="Consolas"/>
                          <a:cs typeface="Consolas"/>
                          <a:sym typeface="Consolas"/>
                        </a:rPr>
                        <a:t>[2]</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zh-TW">
                          <a:latin typeface="Consolas"/>
                          <a:ea typeface="Consolas"/>
                          <a:cs typeface="Consolas"/>
                          <a:sym typeface="Consolas"/>
                        </a:rPr>
                        <a:t>[2, 10]</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a:latin typeface="Consolas"/>
                        <a:ea typeface="Consolas"/>
                        <a:cs typeface="Consolas"/>
                        <a:sym typeface="Consolas"/>
                      </a:endParaRPr>
                    </a:p>
                  </a:txBody>
                  <a:tcPr marT="45725" marB="45725" marR="91450" marL="9145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g7a93de5253_0_24"/>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5400"/>
              <a:buFont typeface="Rockwell"/>
              <a:buNone/>
            </a:pPr>
            <a:r>
              <a:rPr lang="zh-TW">
                <a:solidFill>
                  <a:schemeClr val="dk1"/>
                </a:solidFill>
              </a:rPr>
              <a:t>練習10 - 輸入輸出範例</a:t>
            </a:r>
            <a:endParaRPr/>
          </a:p>
        </p:txBody>
      </p:sp>
      <p:sp>
        <p:nvSpPr>
          <p:cNvPr id="433" name="Google Shape;433;g7a93de5253_0_24"/>
          <p:cNvSpPr txBox="1"/>
          <p:nvPr>
            <p:ph idx="1" type="body"/>
          </p:nvPr>
        </p:nvSpPr>
        <p:spPr>
          <a:xfrm>
            <a:off x="1069848" y="2121408"/>
            <a:ext cx="10058400" cy="40509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t/>
            </a:r>
            <a:endParaRPr/>
          </a:p>
        </p:txBody>
      </p:sp>
      <p:pic>
        <p:nvPicPr>
          <p:cNvPr id="434" name="Google Shape;434;g7a93de5253_0_24"/>
          <p:cNvPicPr preferRelativeResize="0"/>
          <p:nvPr/>
        </p:nvPicPr>
        <p:blipFill>
          <a:blip r:embed="rId3">
            <a:alphaModFix/>
          </a:blip>
          <a:stretch>
            <a:fillRect/>
          </a:stretch>
        </p:blipFill>
        <p:spPr>
          <a:xfrm>
            <a:off x="6593738" y="2862575"/>
            <a:ext cx="4105275" cy="1762125"/>
          </a:xfrm>
          <a:prstGeom prst="rect">
            <a:avLst/>
          </a:prstGeom>
          <a:noFill/>
          <a:ln>
            <a:noFill/>
          </a:ln>
        </p:spPr>
      </p:pic>
      <p:pic>
        <p:nvPicPr>
          <p:cNvPr id="435" name="Google Shape;435;g7a93de5253_0_24"/>
          <p:cNvPicPr preferRelativeResize="0"/>
          <p:nvPr/>
        </p:nvPicPr>
        <p:blipFill>
          <a:blip r:embed="rId4">
            <a:alphaModFix/>
          </a:blip>
          <a:stretch>
            <a:fillRect/>
          </a:stretch>
        </p:blipFill>
        <p:spPr>
          <a:xfrm>
            <a:off x="1672738" y="2791138"/>
            <a:ext cx="4162425" cy="1905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18"/>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zh-TW"/>
              <a:t>繳交規範</a:t>
            </a:r>
            <a:endParaRPr/>
          </a:p>
        </p:txBody>
      </p:sp>
      <p:sp>
        <p:nvSpPr>
          <p:cNvPr id="441" name="Google Shape;441;p18"/>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1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zh-TW"/>
              <a:t>繳交方式</a:t>
            </a:r>
            <a:endParaRPr/>
          </a:p>
        </p:txBody>
      </p:sp>
      <p:sp>
        <p:nvSpPr>
          <p:cNvPr id="447" name="Google Shape;447;p1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zh-TW"/>
              <a:t>1. 作業上傳以 </a:t>
            </a:r>
            <a:r>
              <a:rPr b="1" lang="zh-TW">
                <a:solidFill>
                  <a:srgbClr val="FF0000"/>
                </a:solidFill>
              </a:rPr>
              <a:t>LMS系統</a:t>
            </a:r>
            <a:r>
              <a:rPr lang="zh-TW">
                <a:solidFill>
                  <a:srgbClr val="FF0000"/>
                </a:solidFill>
              </a:rPr>
              <a:t> </a:t>
            </a:r>
            <a:r>
              <a:rPr lang="zh-TW"/>
              <a:t>為主  </a:t>
            </a:r>
            <a:r>
              <a:rPr lang="zh-TW" u="sng">
                <a:solidFill>
                  <a:schemeClr val="hlink"/>
                </a:solidFill>
                <a:hlinkClick r:id="rId3"/>
              </a:rPr>
              <a:t>https://lms.ncu.edu.tw/</a:t>
            </a:r>
            <a:endParaRPr/>
          </a:p>
          <a:p>
            <a:pPr indent="-182880" lvl="0" marL="182880" rtl="0" algn="l">
              <a:lnSpc>
                <a:spcPct val="90000"/>
              </a:lnSpc>
              <a:spcBef>
                <a:spcPts val="1200"/>
              </a:spcBef>
              <a:spcAft>
                <a:spcPts val="0"/>
              </a:spcAft>
              <a:buSzPts val="1700"/>
              <a:buChar char="▪"/>
            </a:pPr>
            <a:r>
              <a:rPr lang="zh-TW"/>
              <a:t>2. </a:t>
            </a:r>
            <a:r>
              <a:rPr lang="zh-TW">
                <a:solidFill>
                  <a:srgbClr val="FF0000"/>
                </a:solidFill>
              </a:rPr>
              <a:t>有修計實者</a:t>
            </a:r>
            <a:r>
              <a:rPr lang="zh-TW"/>
              <a:t>，作業繳交至 </a:t>
            </a:r>
            <a:r>
              <a:rPr lang="zh-TW">
                <a:solidFill>
                  <a:srgbClr val="FF0000"/>
                </a:solidFill>
              </a:rPr>
              <a:t>“計算機實習I” </a:t>
            </a:r>
            <a:endParaRPr>
              <a:solidFill>
                <a:srgbClr val="FF0000"/>
              </a:solidFill>
            </a:endParaRPr>
          </a:p>
          <a:p>
            <a:pPr indent="-182880" lvl="0" marL="182880" rtl="0" algn="l">
              <a:lnSpc>
                <a:spcPct val="90000"/>
              </a:lnSpc>
              <a:spcBef>
                <a:spcPts val="1200"/>
              </a:spcBef>
              <a:spcAft>
                <a:spcPts val="0"/>
              </a:spcAft>
              <a:buSzPts val="1700"/>
              <a:buChar char="▪"/>
            </a:pPr>
            <a:r>
              <a:rPr lang="zh-TW"/>
              <a:t>3. </a:t>
            </a:r>
            <a:r>
              <a:rPr lang="zh-TW">
                <a:solidFill>
                  <a:srgbClr val="FF0000"/>
                </a:solidFill>
              </a:rPr>
              <a:t>無修計實者</a:t>
            </a:r>
            <a:r>
              <a:rPr lang="zh-TW"/>
              <a:t>，但有修計概者，作業繳交至 </a:t>
            </a:r>
            <a:r>
              <a:rPr lang="zh-TW">
                <a:solidFill>
                  <a:srgbClr val="FF0000"/>
                </a:solidFill>
              </a:rPr>
              <a:t>“計算機概論I” </a:t>
            </a:r>
            <a:endParaRPr>
              <a:solidFill>
                <a:srgbClr val="FF0000"/>
              </a:solidFill>
            </a:endParaRPr>
          </a:p>
          <a:p>
            <a:pPr indent="-182880" lvl="0" marL="182880" rtl="0" algn="l">
              <a:lnSpc>
                <a:spcPct val="90000"/>
              </a:lnSpc>
              <a:spcBef>
                <a:spcPts val="1200"/>
              </a:spcBef>
              <a:spcAft>
                <a:spcPts val="0"/>
              </a:spcAft>
              <a:buSzPts val="1700"/>
              <a:buChar char="▪"/>
            </a:pPr>
            <a:r>
              <a:rPr lang="zh-TW"/>
              <a:t>4. 不接受補交</a:t>
            </a:r>
            <a:endParaRPr/>
          </a:p>
          <a:p>
            <a:pPr indent="-74928" lvl="0" marL="182880" rtl="0" algn="l">
              <a:lnSpc>
                <a:spcPct val="90000"/>
              </a:lnSpc>
              <a:spcBef>
                <a:spcPts val="1200"/>
              </a:spcBef>
              <a:spcAft>
                <a:spcPts val="0"/>
              </a:spcAft>
              <a:buSzPts val="17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2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zh-TW"/>
              <a:t>繳交內容</a:t>
            </a:r>
            <a:endParaRPr/>
          </a:p>
        </p:txBody>
      </p:sp>
      <p:sp>
        <p:nvSpPr>
          <p:cNvPr id="454" name="Google Shape;454;p2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zh-TW"/>
              <a:t>上傳內容須為 </a:t>
            </a:r>
            <a:r>
              <a:rPr b="1" lang="zh-TW">
                <a:solidFill>
                  <a:srgbClr val="FF0000"/>
                </a:solidFill>
              </a:rPr>
              <a:t>.zip 壓縮檔</a:t>
            </a:r>
            <a:endParaRPr b="1">
              <a:solidFill>
                <a:srgbClr val="FF0000"/>
              </a:solidFill>
            </a:endParaRPr>
          </a:p>
          <a:p>
            <a:pPr indent="-182880" lvl="0" marL="182880" rtl="0" algn="l">
              <a:lnSpc>
                <a:spcPct val="90000"/>
              </a:lnSpc>
              <a:spcBef>
                <a:spcPts val="1200"/>
              </a:spcBef>
              <a:spcAft>
                <a:spcPts val="0"/>
              </a:spcAft>
              <a:buSzPts val="1700"/>
              <a:buChar char="▪"/>
            </a:pPr>
            <a:r>
              <a:rPr lang="zh-TW"/>
              <a:t>內容包含:</a:t>
            </a:r>
            <a:endParaRPr/>
          </a:p>
          <a:p>
            <a:pPr indent="-182880" lvl="1" marL="457200" rtl="0" algn="l">
              <a:lnSpc>
                <a:spcPct val="90000"/>
              </a:lnSpc>
              <a:spcBef>
                <a:spcPts val="400"/>
              </a:spcBef>
              <a:spcAft>
                <a:spcPts val="0"/>
              </a:spcAft>
              <a:buSzPts val="1530"/>
              <a:buChar char="▪"/>
            </a:pPr>
            <a:r>
              <a:rPr b="1" lang="zh-TW">
                <a:solidFill>
                  <a:srgbClr val="FF0000"/>
                </a:solidFill>
              </a:rPr>
              <a:t>程式碼 (.cpp)</a:t>
            </a:r>
            <a:endParaRPr/>
          </a:p>
          <a:p>
            <a:pPr indent="-182880" lvl="1" marL="457200" rtl="0" algn="l">
              <a:lnSpc>
                <a:spcPct val="90000"/>
              </a:lnSpc>
              <a:spcBef>
                <a:spcPts val="600"/>
              </a:spcBef>
              <a:spcAft>
                <a:spcPts val="0"/>
              </a:spcAft>
              <a:buSzPts val="1530"/>
              <a:buChar char="▪"/>
            </a:pPr>
            <a:r>
              <a:rPr b="1" lang="zh-TW">
                <a:solidFill>
                  <a:srgbClr val="FF0000"/>
                </a:solidFill>
              </a:rPr>
              <a:t>執行結果截圖 (只接受 .png 或 .jpg 形式)</a:t>
            </a:r>
            <a:endParaRPr/>
          </a:p>
          <a:p>
            <a:pPr indent="-182880" lvl="0" marL="182880" rtl="0" algn="l">
              <a:lnSpc>
                <a:spcPct val="90000"/>
              </a:lnSpc>
              <a:spcBef>
                <a:spcPts val="1400"/>
              </a:spcBef>
              <a:spcAft>
                <a:spcPts val="0"/>
              </a:spcAft>
              <a:buSzPts val="1700"/>
              <a:buChar char="▪"/>
            </a:pPr>
            <a:r>
              <a:rPr lang="zh-TW"/>
              <a:t>檔名皆須為  A</a:t>
            </a:r>
            <a:r>
              <a:rPr lang="zh-TW">
                <a:solidFill>
                  <a:srgbClr val="BFBFBF"/>
                </a:solidFill>
              </a:rPr>
              <a:t>X</a:t>
            </a:r>
            <a:r>
              <a:rPr lang="zh-TW"/>
              <a:t>-10</a:t>
            </a:r>
            <a:r>
              <a:rPr lang="zh-TW">
                <a:solidFill>
                  <a:srgbClr val="BFBFBF"/>
                </a:solidFill>
              </a:rPr>
              <a:t>XXXXXXX</a:t>
            </a:r>
            <a:r>
              <a:rPr lang="zh-TW"/>
              <a:t>  或  P</a:t>
            </a:r>
            <a:r>
              <a:rPr lang="zh-TW">
                <a:solidFill>
                  <a:srgbClr val="BFBFBF"/>
                </a:solidFill>
              </a:rPr>
              <a:t>X</a:t>
            </a:r>
            <a:r>
              <a:rPr lang="zh-TW"/>
              <a:t>-10</a:t>
            </a:r>
            <a:r>
              <a:rPr lang="zh-TW">
                <a:solidFill>
                  <a:srgbClr val="BFBFBF"/>
                </a:solidFill>
              </a:rPr>
              <a:t>XXXXXXX</a:t>
            </a:r>
            <a:endParaRPr/>
          </a:p>
          <a:p>
            <a:pPr indent="-182880" lvl="1" marL="457200" rtl="0" algn="l">
              <a:lnSpc>
                <a:spcPct val="90000"/>
              </a:lnSpc>
              <a:spcBef>
                <a:spcPts val="400"/>
              </a:spcBef>
              <a:spcAft>
                <a:spcPts val="0"/>
              </a:spcAft>
              <a:buSzPts val="1530"/>
              <a:buChar char="▪"/>
            </a:pPr>
            <a:r>
              <a:rPr lang="zh-TW"/>
              <a:t>Assignment: A</a:t>
            </a:r>
            <a:endParaRPr/>
          </a:p>
          <a:p>
            <a:pPr indent="-182880" lvl="1" marL="457200" rtl="0" algn="l">
              <a:lnSpc>
                <a:spcPct val="90000"/>
              </a:lnSpc>
              <a:spcBef>
                <a:spcPts val="600"/>
              </a:spcBef>
              <a:spcAft>
                <a:spcPts val="0"/>
              </a:spcAft>
              <a:buSzPts val="1530"/>
              <a:buChar char="▪"/>
            </a:pPr>
            <a:r>
              <a:rPr lang="zh-TW"/>
              <a:t>Practice: P</a:t>
            </a:r>
            <a:endParaRPr/>
          </a:p>
          <a:p>
            <a:pPr indent="-85725" lvl="1" marL="457200" rtl="0" algn="l">
              <a:lnSpc>
                <a:spcPct val="90000"/>
              </a:lnSpc>
              <a:spcBef>
                <a:spcPts val="600"/>
              </a:spcBef>
              <a:spcAft>
                <a:spcPts val="0"/>
              </a:spcAft>
              <a:buSzPts val="1530"/>
              <a:buNone/>
            </a:pPr>
            <a:r>
              <a:t/>
            </a:r>
            <a:endParaRPr/>
          </a:p>
          <a:p>
            <a:pPr indent="-74928" lvl="0" marL="182880" rtl="0" algn="l">
              <a:lnSpc>
                <a:spcPct val="90000"/>
              </a:lnSpc>
              <a:spcBef>
                <a:spcPts val="1400"/>
              </a:spcBef>
              <a:spcAft>
                <a:spcPts val="0"/>
              </a:spcAft>
              <a:buSzPts val="1700"/>
              <a:buNone/>
            </a:pPr>
            <a:r>
              <a:t/>
            </a:r>
            <a:endParaRPr/>
          </a:p>
        </p:txBody>
      </p:sp>
      <p:pic>
        <p:nvPicPr>
          <p:cNvPr id="455" name="Google Shape;455;p20"/>
          <p:cNvPicPr preferRelativeResize="0"/>
          <p:nvPr/>
        </p:nvPicPr>
        <p:blipFill rotWithShape="1">
          <a:blip r:embed="rId3">
            <a:alphaModFix/>
          </a:blip>
          <a:srcRect b="0" l="0" r="0" t="0"/>
          <a:stretch/>
        </p:blipFill>
        <p:spPr>
          <a:xfrm>
            <a:off x="1341773" y="4756411"/>
            <a:ext cx="6999314" cy="1865252"/>
          </a:xfrm>
          <a:prstGeom prst="rect">
            <a:avLst/>
          </a:prstGeom>
          <a:noFill/>
          <a:ln>
            <a:noFill/>
          </a:ln>
        </p:spPr>
      </p:pic>
      <p:sp>
        <p:nvSpPr>
          <p:cNvPr id="456" name="Google Shape;456;p20"/>
          <p:cNvSpPr/>
          <p:nvPr/>
        </p:nvSpPr>
        <p:spPr>
          <a:xfrm>
            <a:off x="1460013" y="5311161"/>
            <a:ext cx="2610196" cy="864524"/>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ckwell"/>
              <a:ea typeface="Rockwell"/>
              <a:cs typeface="Rockwell"/>
              <a:sym typeface="Rockwell"/>
            </a:endParaRPr>
          </a:p>
        </p:txBody>
      </p:sp>
      <p:sp>
        <p:nvSpPr>
          <p:cNvPr id="457" name="Google Shape;457;p20"/>
          <p:cNvSpPr txBox="1"/>
          <p:nvPr/>
        </p:nvSpPr>
        <p:spPr>
          <a:xfrm>
            <a:off x="2022847" y="4941829"/>
            <a:ext cx="152954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zh-TW" sz="1800" u="none" cap="none" strike="noStrike">
                <a:solidFill>
                  <a:schemeClr val="dk1"/>
                </a:solidFill>
                <a:latin typeface="Rockwell"/>
                <a:ea typeface="Rockwell"/>
                <a:cs typeface="Rockwell"/>
                <a:sym typeface="Rockwell"/>
              </a:rPr>
              <a:t>壓縮的內容</a:t>
            </a:r>
            <a:endParaRPr b="1" i="0" sz="1800" u="none" cap="none" strike="noStrike">
              <a:solidFill>
                <a:schemeClr val="dk1"/>
              </a:solidFill>
              <a:latin typeface="Rockwell"/>
              <a:ea typeface="Rockwell"/>
              <a:cs typeface="Rockwell"/>
              <a:sym typeface="Rockwell"/>
            </a:endParaRPr>
          </a:p>
        </p:txBody>
      </p:sp>
      <p:sp>
        <p:nvSpPr>
          <p:cNvPr id="458" name="Google Shape;458;p20"/>
          <p:cNvSpPr txBox="1"/>
          <p:nvPr/>
        </p:nvSpPr>
        <p:spPr>
          <a:xfrm>
            <a:off x="8834973" y="6172200"/>
            <a:ext cx="205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zh-TW" sz="1800" u="none" cap="none" strike="noStrike">
                <a:solidFill>
                  <a:schemeClr val="dk1"/>
                </a:solidFill>
                <a:latin typeface="Rockwell"/>
                <a:ea typeface="Rockwell"/>
                <a:cs typeface="Rockwell"/>
                <a:sym typeface="Rockwell"/>
              </a:rPr>
              <a:t>要上傳的壓縮檔</a:t>
            </a:r>
            <a:endParaRPr b="1" i="0" sz="1800" u="none" cap="none" strike="noStrike">
              <a:solidFill>
                <a:schemeClr val="dk1"/>
              </a:solidFill>
              <a:latin typeface="Rockwell"/>
              <a:ea typeface="Rockwell"/>
              <a:cs typeface="Rockwell"/>
              <a:sym typeface="Rockwell"/>
            </a:endParaRPr>
          </a:p>
        </p:txBody>
      </p:sp>
      <p:cxnSp>
        <p:nvCxnSpPr>
          <p:cNvPr id="459" name="Google Shape;459;p20"/>
          <p:cNvCxnSpPr>
            <a:endCxn id="458" idx="1"/>
          </p:cNvCxnSpPr>
          <p:nvPr/>
        </p:nvCxnSpPr>
        <p:spPr>
          <a:xfrm>
            <a:off x="8229573" y="6339150"/>
            <a:ext cx="605400" cy="17700"/>
          </a:xfrm>
          <a:prstGeom prst="straightConnector1">
            <a:avLst/>
          </a:prstGeom>
          <a:noFill/>
          <a:ln cap="flat" cmpd="sng" w="38100">
            <a:solidFill>
              <a:schemeClr val="accent1"/>
            </a:solidFill>
            <a:prstDash val="solid"/>
            <a:round/>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zh-TW"/>
              <a:t>Class</a:t>
            </a:r>
            <a:endParaRPr/>
          </a:p>
        </p:txBody>
      </p:sp>
      <p:sp>
        <p:nvSpPr>
          <p:cNvPr id="218" name="Google Shape;218;p2"/>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2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zh-TW"/>
              <a:t>截圖範例</a:t>
            </a:r>
            <a:endParaRPr/>
          </a:p>
        </p:txBody>
      </p:sp>
      <p:pic>
        <p:nvPicPr>
          <p:cNvPr id="465" name="Google Shape;465;p21"/>
          <p:cNvPicPr preferRelativeResize="0"/>
          <p:nvPr/>
        </p:nvPicPr>
        <p:blipFill rotWithShape="1">
          <a:blip r:embed="rId3">
            <a:alphaModFix/>
          </a:blip>
          <a:srcRect b="0" l="0" r="0" t="0"/>
          <a:stretch/>
        </p:blipFill>
        <p:spPr>
          <a:xfrm>
            <a:off x="1069848" y="2093976"/>
            <a:ext cx="6908453" cy="387611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zh-TW"/>
              <a:t>繳交格式</a:t>
            </a:r>
            <a:endParaRPr/>
          </a:p>
        </p:txBody>
      </p:sp>
      <p:sp>
        <p:nvSpPr>
          <p:cNvPr id="471" name="Google Shape;471;p2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zh-TW"/>
              <a:t>程式碼開頭要有以下文字</a:t>
            </a:r>
            <a:endParaRPr/>
          </a:p>
          <a:p>
            <a:pPr indent="-74928" lvl="0" marL="182880" rtl="0" algn="l">
              <a:lnSpc>
                <a:spcPct val="90000"/>
              </a:lnSpc>
              <a:spcBef>
                <a:spcPts val="1200"/>
              </a:spcBef>
              <a:spcAft>
                <a:spcPts val="0"/>
              </a:spcAft>
              <a:buSzPts val="1700"/>
              <a:buNone/>
            </a:pPr>
            <a:r>
              <a:t/>
            </a:r>
            <a:endParaRPr/>
          </a:p>
        </p:txBody>
      </p:sp>
      <p:sp>
        <p:nvSpPr>
          <p:cNvPr id="472" name="Google Shape;472;p22"/>
          <p:cNvSpPr txBox="1"/>
          <p:nvPr/>
        </p:nvSpPr>
        <p:spPr>
          <a:xfrm>
            <a:off x="4653678" y="4794525"/>
            <a:ext cx="6211331" cy="1384995"/>
          </a:xfrm>
          <a:prstGeom prst="rect">
            <a:avLst/>
          </a:prstGeom>
          <a:noFill/>
          <a:ln cap="flat" cmpd="sng" w="38100">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zh-TW" sz="2800" u="none" cap="none" strike="noStrike">
                <a:solidFill>
                  <a:schemeClr val="dk1"/>
                </a:solidFill>
                <a:latin typeface="Rockwell"/>
                <a:ea typeface="Rockwell"/>
                <a:cs typeface="Rockwell"/>
                <a:sym typeface="Rockwell"/>
              </a:rPr>
              <a:t>計算機概論Ⅰ   : 2019-CE1001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zh-TW" sz="2800" u="none" cap="none" strike="noStrike">
                <a:solidFill>
                  <a:schemeClr val="dk1"/>
                </a:solidFill>
                <a:latin typeface="Rockwell"/>
                <a:ea typeface="Rockwell"/>
                <a:cs typeface="Rockwell"/>
                <a:sym typeface="Rockwell"/>
              </a:rPr>
              <a:t>計算機實習Ⅰ-A : 2019-CE1003-A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zh-TW" sz="2800" u="none" cap="none" strike="noStrike">
                <a:solidFill>
                  <a:schemeClr val="dk1"/>
                </a:solidFill>
                <a:latin typeface="Rockwell"/>
                <a:ea typeface="Rockwell"/>
                <a:cs typeface="Rockwell"/>
                <a:sym typeface="Rockwell"/>
              </a:rPr>
              <a:t>計算機實習Ⅰ-B : 2019-CE1003-B</a:t>
            </a:r>
            <a:endParaRPr b="0" i="0" sz="2800" u="none" cap="none" strike="noStrike">
              <a:solidFill>
                <a:schemeClr val="dk1"/>
              </a:solidFill>
              <a:latin typeface="Rockwell"/>
              <a:ea typeface="Rockwell"/>
              <a:cs typeface="Rockwell"/>
              <a:sym typeface="Rockwell"/>
            </a:endParaRPr>
          </a:p>
        </p:txBody>
      </p:sp>
      <p:pic>
        <p:nvPicPr>
          <p:cNvPr id="473" name="Google Shape;473;p22"/>
          <p:cNvPicPr preferRelativeResize="0"/>
          <p:nvPr/>
        </p:nvPicPr>
        <p:blipFill rotWithShape="1">
          <a:blip r:embed="rId3">
            <a:alphaModFix/>
          </a:blip>
          <a:srcRect b="0" l="0" r="0" t="0"/>
          <a:stretch/>
        </p:blipFill>
        <p:spPr>
          <a:xfrm>
            <a:off x="1120832" y="2479281"/>
            <a:ext cx="3760009" cy="1528459"/>
          </a:xfrm>
          <a:prstGeom prst="rect">
            <a:avLst/>
          </a:prstGeom>
          <a:noFill/>
          <a:ln>
            <a:noFill/>
          </a:ln>
        </p:spPr>
      </p:pic>
      <p:sp>
        <p:nvSpPr>
          <p:cNvPr id="474" name="Google Shape;474;p22"/>
          <p:cNvSpPr/>
          <p:nvPr/>
        </p:nvSpPr>
        <p:spPr>
          <a:xfrm>
            <a:off x="1453768" y="2717505"/>
            <a:ext cx="1271847" cy="266008"/>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ckwell"/>
              <a:ea typeface="Rockwell"/>
              <a:cs typeface="Rockwell"/>
              <a:sym typeface="Rockwell"/>
            </a:endParaRPr>
          </a:p>
        </p:txBody>
      </p:sp>
      <p:sp>
        <p:nvSpPr>
          <p:cNvPr id="475" name="Google Shape;475;p22"/>
          <p:cNvSpPr/>
          <p:nvPr/>
        </p:nvSpPr>
        <p:spPr>
          <a:xfrm>
            <a:off x="2298410" y="3478849"/>
            <a:ext cx="1404851" cy="224443"/>
          </a:xfrm>
          <a:prstGeom prst="rect">
            <a:avLst/>
          </a:prstGeom>
          <a:no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ckwell"/>
              <a:ea typeface="Rockwell"/>
              <a:cs typeface="Rockwell"/>
              <a:sym typeface="Rockwell"/>
            </a:endParaRPr>
          </a:p>
        </p:txBody>
      </p:sp>
      <p:sp>
        <p:nvSpPr>
          <p:cNvPr id="476" name="Google Shape;476;p22"/>
          <p:cNvSpPr txBox="1"/>
          <p:nvPr/>
        </p:nvSpPr>
        <p:spPr>
          <a:xfrm>
            <a:off x="1120832" y="5222856"/>
            <a:ext cx="3055514" cy="954107"/>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zh-TW" sz="2800" u="none" cap="none" strike="noStrike">
                <a:solidFill>
                  <a:schemeClr val="dk1"/>
                </a:solidFill>
                <a:latin typeface="Rockwell"/>
                <a:ea typeface="Rockwell"/>
                <a:cs typeface="Rockwell"/>
                <a:sym typeface="Rockwell"/>
              </a:rPr>
              <a:t>作業: Assignment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zh-TW" sz="2800" u="none" cap="none" strike="noStrike">
                <a:solidFill>
                  <a:schemeClr val="dk1"/>
                </a:solidFill>
                <a:latin typeface="Rockwell"/>
                <a:ea typeface="Rockwell"/>
                <a:cs typeface="Rockwell"/>
                <a:sym typeface="Rockwell"/>
              </a:rPr>
              <a:t>練習: Practice</a:t>
            </a:r>
            <a:endParaRPr b="0" i="0" sz="2800" u="none" cap="none" strike="noStrike">
              <a:solidFill>
                <a:schemeClr val="dk1"/>
              </a:solidFill>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g75bfd78728_0_107"/>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deconstructor</a:t>
            </a:r>
            <a:endParaRPr/>
          </a:p>
        </p:txBody>
      </p:sp>
      <p:sp>
        <p:nvSpPr>
          <p:cNvPr id="225" name="Google Shape;225;g75bfd78728_0_107"/>
          <p:cNvSpPr txBox="1"/>
          <p:nvPr>
            <p:ph idx="1" type="body"/>
          </p:nvPr>
        </p:nvSpPr>
        <p:spPr>
          <a:xfrm>
            <a:off x="1069848" y="2121408"/>
            <a:ext cx="10058400" cy="4050900"/>
          </a:xfrm>
          <a:prstGeom prst="rect">
            <a:avLst/>
          </a:prstGeom>
        </p:spPr>
        <p:txBody>
          <a:bodyPr anchorCtr="0" anchor="t" bIns="45700" lIns="91425" spcFirstLastPara="1" rIns="91425" wrap="square" tIns="45700">
            <a:noAutofit/>
          </a:bodyPr>
          <a:lstStyle/>
          <a:p>
            <a:pPr indent="-325755" lvl="0" marL="457200" rtl="0" algn="l">
              <a:lnSpc>
                <a:spcPct val="150000"/>
              </a:lnSpc>
              <a:spcBef>
                <a:spcPts val="1200"/>
              </a:spcBef>
              <a:spcAft>
                <a:spcPts val="0"/>
              </a:spcAft>
              <a:buSzPts val="1530"/>
              <a:buChar char="-"/>
            </a:pPr>
            <a:r>
              <a:rPr lang="zh-TW"/>
              <a:t>Deconstructor will be called when an object leaves the scope where it is declared.</a:t>
            </a:r>
            <a:endParaRPr/>
          </a:p>
          <a:p>
            <a:pPr indent="-325755" lvl="0" marL="457200" rtl="0" algn="l">
              <a:lnSpc>
                <a:spcPct val="150000"/>
              </a:lnSpc>
              <a:spcBef>
                <a:spcPts val="0"/>
              </a:spcBef>
              <a:spcAft>
                <a:spcPts val="0"/>
              </a:spcAft>
              <a:buSzPts val="1530"/>
              <a:buChar char="-"/>
            </a:pPr>
            <a:r>
              <a:rPr lang="zh-TW"/>
              <a:t>Cannot be called independently like constructor.</a:t>
            </a:r>
            <a:endParaRPr/>
          </a:p>
          <a:p>
            <a:pPr indent="-325755" lvl="0" marL="457200" rtl="0" algn="l">
              <a:lnSpc>
                <a:spcPct val="150000"/>
              </a:lnSpc>
              <a:spcBef>
                <a:spcPts val="0"/>
              </a:spcBef>
              <a:spcAft>
                <a:spcPts val="0"/>
              </a:spcAft>
              <a:buSzPts val="1530"/>
              <a:buChar char="-"/>
            </a:pPr>
            <a:r>
              <a:rPr lang="zh-TW"/>
              <a:t>Deconstructor is defined by adding ~ in front of the class name (e.g. have a class called fruit then the deconstructor of it will be ~fruit)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g75bfd78728_0_113"/>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deconstructor example</a:t>
            </a:r>
            <a:endParaRPr/>
          </a:p>
        </p:txBody>
      </p:sp>
      <p:pic>
        <p:nvPicPr>
          <p:cNvPr id="232" name="Google Shape;232;g75bfd78728_0_113"/>
          <p:cNvPicPr preferRelativeResize="0"/>
          <p:nvPr/>
        </p:nvPicPr>
        <p:blipFill>
          <a:blip r:embed="rId3">
            <a:alphaModFix/>
          </a:blip>
          <a:stretch>
            <a:fillRect/>
          </a:stretch>
        </p:blipFill>
        <p:spPr>
          <a:xfrm>
            <a:off x="132688" y="1681338"/>
            <a:ext cx="6353175" cy="4695825"/>
          </a:xfrm>
          <a:prstGeom prst="rect">
            <a:avLst/>
          </a:prstGeom>
          <a:noFill/>
          <a:ln>
            <a:noFill/>
          </a:ln>
        </p:spPr>
      </p:pic>
      <p:pic>
        <p:nvPicPr>
          <p:cNvPr id="233" name="Google Shape;233;g75bfd78728_0_113"/>
          <p:cNvPicPr preferRelativeResize="0"/>
          <p:nvPr/>
        </p:nvPicPr>
        <p:blipFill>
          <a:blip r:embed="rId4">
            <a:alphaModFix/>
          </a:blip>
          <a:stretch>
            <a:fillRect/>
          </a:stretch>
        </p:blipFill>
        <p:spPr>
          <a:xfrm>
            <a:off x="6485863" y="2071882"/>
            <a:ext cx="4914900" cy="4305300"/>
          </a:xfrm>
          <a:prstGeom prst="rect">
            <a:avLst/>
          </a:prstGeom>
          <a:noFill/>
          <a:ln>
            <a:noFill/>
          </a:ln>
        </p:spPr>
      </p:pic>
      <p:pic>
        <p:nvPicPr>
          <p:cNvPr id="234" name="Google Shape;234;g75bfd78728_0_113"/>
          <p:cNvPicPr preferRelativeResize="0"/>
          <p:nvPr/>
        </p:nvPicPr>
        <p:blipFill>
          <a:blip r:embed="rId5">
            <a:alphaModFix/>
          </a:blip>
          <a:stretch>
            <a:fillRect/>
          </a:stretch>
        </p:blipFill>
        <p:spPr>
          <a:xfrm>
            <a:off x="9216813" y="5703038"/>
            <a:ext cx="1857375" cy="714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g7a765474b0_0_6"/>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const with Class</a:t>
            </a:r>
            <a:endParaRPr/>
          </a:p>
        </p:txBody>
      </p:sp>
      <p:sp>
        <p:nvSpPr>
          <p:cNvPr id="241" name="Google Shape;241;g7a765474b0_0_6"/>
          <p:cNvSpPr txBox="1"/>
          <p:nvPr>
            <p:ph idx="1" type="body"/>
          </p:nvPr>
        </p:nvSpPr>
        <p:spPr>
          <a:xfrm>
            <a:off x="1069848" y="2121408"/>
            <a:ext cx="10058400" cy="4050900"/>
          </a:xfrm>
          <a:prstGeom prst="rect">
            <a:avLst/>
          </a:prstGeom>
        </p:spPr>
        <p:txBody>
          <a:bodyPr anchorCtr="0" anchor="t" bIns="45700" lIns="91425" spcFirstLastPara="1" rIns="91425" wrap="square" tIns="45700">
            <a:noAutofit/>
          </a:bodyPr>
          <a:lstStyle/>
          <a:p>
            <a:pPr indent="-325755" lvl="0" marL="457200" rtl="0" algn="l">
              <a:lnSpc>
                <a:spcPct val="150000"/>
              </a:lnSpc>
              <a:spcBef>
                <a:spcPts val="1200"/>
              </a:spcBef>
              <a:spcAft>
                <a:spcPts val="0"/>
              </a:spcAft>
              <a:buSzPts val="1530"/>
              <a:buChar char="-"/>
            </a:pPr>
            <a:r>
              <a:rPr lang="zh-TW"/>
              <a:t>To prevent any modification to any variables inside class.</a:t>
            </a:r>
            <a:endParaRPr/>
          </a:p>
          <a:p>
            <a:pPr indent="-325755" lvl="0" marL="457200" rtl="0" algn="l">
              <a:lnSpc>
                <a:spcPct val="150000"/>
              </a:lnSpc>
              <a:spcBef>
                <a:spcPts val="0"/>
              </a:spcBef>
              <a:spcAft>
                <a:spcPts val="0"/>
              </a:spcAft>
              <a:buSzPts val="1530"/>
              <a:buChar char="-"/>
            </a:pPr>
            <a:r>
              <a:rPr lang="zh-TW"/>
              <a:t>Can improve performance when used appropriately.</a:t>
            </a:r>
            <a:endParaRPr/>
          </a:p>
          <a:p>
            <a:pPr indent="-325755" lvl="0" marL="457200" rtl="0" algn="l">
              <a:lnSpc>
                <a:spcPct val="150000"/>
              </a:lnSpc>
              <a:spcBef>
                <a:spcPts val="0"/>
              </a:spcBef>
              <a:spcAft>
                <a:spcPts val="0"/>
              </a:spcAft>
              <a:buSzPts val="1530"/>
              <a:buChar char="-"/>
            </a:pPr>
            <a:r>
              <a:rPr lang="zh-TW"/>
              <a:t>There are two types of const with class</a:t>
            </a:r>
            <a:endParaRPr/>
          </a:p>
          <a:p>
            <a:pPr indent="-325755" lvl="1" marL="914400" rtl="0" algn="l">
              <a:lnSpc>
                <a:spcPct val="150000"/>
              </a:lnSpc>
              <a:spcBef>
                <a:spcPts val="0"/>
              </a:spcBef>
              <a:spcAft>
                <a:spcPts val="0"/>
              </a:spcAft>
              <a:buSzPts val="1530"/>
              <a:buChar char="-"/>
            </a:pPr>
            <a:r>
              <a:rPr lang="zh-TW"/>
              <a:t>const object</a:t>
            </a:r>
            <a:endParaRPr/>
          </a:p>
          <a:p>
            <a:pPr indent="-325755" lvl="1" marL="914400" rtl="0" algn="l">
              <a:lnSpc>
                <a:spcPct val="150000"/>
              </a:lnSpc>
              <a:spcBef>
                <a:spcPts val="0"/>
              </a:spcBef>
              <a:spcAft>
                <a:spcPts val="0"/>
              </a:spcAft>
              <a:buSzPts val="1530"/>
              <a:buChar char="-"/>
            </a:pPr>
            <a:r>
              <a:rPr lang="zh-TW"/>
              <a:t>const member function</a:t>
            </a:r>
            <a:endParaRPr/>
          </a:p>
          <a:p>
            <a:pPr indent="-325755" lvl="0" marL="457200" rtl="0" algn="l">
              <a:lnSpc>
                <a:spcPct val="150000"/>
              </a:lnSpc>
              <a:spcBef>
                <a:spcPts val="0"/>
              </a:spcBef>
              <a:spcAft>
                <a:spcPts val="0"/>
              </a:spcAft>
              <a:buSzPts val="1530"/>
              <a:buChar char="-"/>
            </a:pPr>
            <a:r>
              <a:rPr lang="zh-TW"/>
              <a:t>Cannot use const on constructor and deconstructor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g75bfd78728_0_0"/>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const example</a:t>
            </a:r>
            <a:endParaRPr/>
          </a:p>
        </p:txBody>
      </p:sp>
      <p:pic>
        <p:nvPicPr>
          <p:cNvPr id="248" name="Google Shape;248;g75bfd78728_0_0"/>
          <p:cNvPicPr preferRelativeResize="0"/>
          <p:nvPr/>
        </p:nvPicPr>
        <p:blipFill>
          <a:blip r:embed="rId3">
            <a:alphaModFix/>
          </a:blip>
          <a:stretch>
            <a:fillRect/>
          </a:stretch>
        </p:blipFill>
        <p:spPr>
          <a:xfrm>
            <a:off x="446213" y="1946575"/>
            <a:ext cx="2752725" cy="4400550"/>
          </a:xfrm>
          <a:prstGeom prst="rect">
            <a:avLst/>
          </a:prstGeom>
          <a:noFill/>
          <a:ln>
            <a:noFill/>
          </a:ln>
        </p:spPr>
      </p:pic>
      <p:pic>
        <p:nvPicPr>
          <p:cNvPr id="249" name="Google Shape;249;g75bfd78728_0_0"/>
          <p:cNvPicPr preferRelativeResize="0"/>
          <p:nvPr/>
        </p:nvPicPr>
        <p:blipFill>
          <a:blip r:embed="rId4">
            <a:alphaModFix/>
          </a:blip>
          <a:stretch>
            <a:fillRect/>
          </a:stretch>
        </p:blipFill>
        <p:spPr>
          <a:xfrm>
            <a:off x="113630" y="5763847"/>
            <a:ext cx="591625" cy="282375"/>
          </a:xfrm>
          <a:prstGeom prst="rect">
            <a:avLst/>
          </a:prstGeom>
          <a:noFill/>
          <a:ln>
            <a:noFill/>
          </a:ln>
        </p:spPr>
      </p:pic>
      <p:pic>
        <p:nvPicPr>
          <p:cNvPr id="250" name="Google Shape;250;g75bfd78728_0_0"/>
          <p:cNvPicPr preferRelativeResize="0"/>
          <p:nvPr/>
        </p:nvPicPr>
        <p:blipFill>
          <a:blip r:embed="rId5">
            <a:alphaModFix/>
          </a:blip>
          <a:stretch>
            <a:fillRect/>
          </a:stretch>
        </p:blipFill>
        <p:spPr>
          <a:xfrm>
            <a:off x="3336263" y="1946569"/>
            <a:ext cx="3914775" cy="1628775"/>
          </a:xfrm>
          <a:prstGeom prst="rect">
            <a:avLst/>
          </a:prstGeom>
          <a:noFill/>
          <a:ln>
            <a:noFill/>
          </a:ln>
        </p:spPr>
      </p:pic>
      <p:pic>
        <p:nvPicPr>
          <p:cNvPr id="251" name="Google Shape;251;g75bfd78728_0_0"/>
          <p:cNvPicPr preferRelativeResize="0"/>
          <p:nvPr/>
        </p:nvPicPr>
        <p:blipFill>
          <a:blip r:embed="rId6">
            <a:alphaModFix/>
          </a:blip>
          <a:stretch>
            <a:fillRect/>
          </a:stretch>
        </p:blipFill>
        <p:spPr>
          <a:xfrm>
            <a:off x="3812513" y="3662357"/>
            <a:ext cx="2962275" cy="1562100"/>
          </a:xfrm>
          <a:prstGeom prst="rect">
            <a:avLst/>
          </a:prstGeom>
          <a:noFill/>
          <a:ln>
            <a:noFill/>
          </a:ln>
        </p:spPr>
      </p:pic>
      <p:pic>
        <p:nvPicPr>
          <p:cNvPr id="252" name="Google Shape;252;g75bfd78728_0_0"/>
          <p:cNvPicPr preferRelativeResize="0"/>
          <p:nvPr/>
        </p:nvPicPr>
        <p:blipFill>
          <a:blip r:embed="rId7">
            <a:alphaModFix/>
          </a:blip>
          <a:stretch>
            <a:fillRect/>
          </a:stretch>
        </p:blipFill>
        <p:spPr>
          <a:xfrm>
            <a:off x="3198957" y="4177009"/>
            <a:ext cx="754825" cy="532825"/>
          </a:xfrm>
          <a:prstGeom prst="rect">
            <a:avLst/>
          </a:prstGeom>
          <a:noFill/>
          <a:ln>
            <a:noFill/>
          </a:ln>
        </p:spPr>
      </p:pic>
      <p:sp>
        <p:nvSpPr>
          <p:cNvPr id="253" name="Google Shape;253;g75bfd78728_0_0"/>
          <p:cNvSpPr/>
          <p:nvPr/>
        </p:nvSpPr>
        <p:spPr>
          <a:xfrm>
            <a:off x="5810550" y="1697275"/>
            <a:ext cx="2849700" cy="685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const object can only call const member function</a:t>
            </a:r>
            <a:endParaRPr>
              <a:solidFill>
                <a:srgbClr val="FF0000"/>
              </a:solidFill>
            </a:endParaRPr>
          </a:p>
        </p:txBody>
      </p:sp>
      <p:sp>
        <p:nvSpPr>
          <p:cNvPr id="254" name="Google Shape;254;g75bfd78728_0_0"/>
          <p:cNvSpPr/>
          <p:nvPr/>
        </p:nvSpPr>
        <p:spPr>
          <a:xfrm>
            <a:off x="8914175" y="5486675"/>
            <a:ext cx="3069000" cy="685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Similarly, </a:t>
            </a:r>
            <a:r>
              <a:rPr lang="zh-TW">
                <a:solidFill>
                  <a:srgbClr val="FF0000"/>
                </a:solidFill>
              </a:rPr>
              <a:t>const member function can only call const member function</a:t>
            </a:r>
            <a:endParaRPr>
              <a:solidFill>
                <a:srgbClr val="FF0000"/>
              </a:solidFill>
            </a:endParaRPr>
          </a:p>
        </p:txBody>
      </p:sp>
      <p:pic>
        <p:nvPicPr>
          <p:cNvPr id="255" name="Google Shape;255;g75bfd78728_0_0"/>
          <p:cNvPicPr preferRelativeResize="0"/>
          <p:nvPr/>
        </p:nvPicPr>
        <p:blipFill>
          <a:blip r:embed="rId8">
            <a:alphaModFix/>
          </a:blip>
          <a:stretch>
            <a:fillRect/>
          </a:stretch>
        </p:blipFill>
        <p:spPr>
          <a:xfrm>
            <a:off x="8868713" y="564700"/>
            <a:ext cx="3048000" cy="3267075"/>
          </a:xfrm>
          <a:prstGeom prst="rect">
            <a:avLst/>
          </a:prstGeom>
          <a:noFill/>
          <a:ln>
            <a:noFill/>
          </a:ln>
        </p:spPr>
      </p:pic>
      <p:pic>
        <p:nvPicPr>
          <p:cNvPr id="256" name="Google Shape;256;g75bfd78728_0_0"/>
          <p:cNvPicPr preferRelativeResize="0"/>
          <p:nvPr/>
        </p:nvPicPr>
        <p:blipFill>
          <a:blip r:embed="rId9">
            <a:alphaModFix/>
          </a:blip>
          <a:stretch>
            <a:fillRect/>
          </a:stretch>
        </p:blipFill>
        <p:spPr>
          <a:xfrm>
            <a:off x="9419963" y="4121025"/>
            <a:ext cx="2057400" cy="118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g75bfd78728_0_15"/>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friend function</a:t>
            </a:r>
            <a:endParaRPr/>
          </a:p>
        </p:txBody>
      </p:sp>
      <p:sp>
        <p:nvSpPr>
          <p:cNvPr id="263" name="Google Shape;263;g75bfd78728_0_15"/>
          <p:cNvSpPr txBox="1"/>
          <p:nvPr>
            <p:ph idx="1" type="body"/>
          </p:nvPr>
        </p:nvSpPr>
        <p:spPr>
          <a:xfrm>
            <a:off x="1069848" y="2121408"/>
            <a:ext cx="10058400" cy="4050900"/>
          </a:xfrm>
          <a:prstGeom prst="rect">
            <a:avLst/>
          </a:prstGeom>
        </p:spPr>
        <p:txBody>
          <a:bodyPr anchorCtr="0" anchor="t" bIns="45700" lIns="91425" spcFirstLastPara="1" rIns="91425" wrap="square" tIns="45700">
            <a:noAutofit/>
          </a:bodyPr>
          <a:lstStyle/>
          <a:p>
            <a:pPr indent="-325755" lvl="0" marL="457200" rtl="0" algn="l">
              <a:lnSpc>
                <a:spcPct val="150000"/>
              </a:lnSpc>
              <a:spcBef>
                <a:spcPts val="1200"/>
              </a:spcBef>
              <a:spcAft>
                <a:spcPts val="0"/>
              </a:spcAft>
              <a:buSzPts val="1530"/>
              <a:buChar char="-"/>
            </a:pPr>
            <a:r>
              <a:rPr lang="zh-TW"/>
              <a:t>Class private member can only be access by class member function in normal.</a:t>
            </a:r>
            <a:endParaRPr/>
          </a:p>
          <a:p>
            <a:pPr indent="-325755" lvl="0" marL="457200" rtl="0" algn="l">
              <a:lnSpc>
                <a:spcPct val="150000"/>
              </a:lnSpc>
              <a:spcBef>
                <a:spcPts val="0"/>
              </a:spcBef>
              <a:spcAft>
                <a:spcPts val="0"/>
              </a:spcAft>
              <a:buSzPts val="1530"/>
              <a:buChar char="-"/>
            </a:pPr>
            <a:r>
              <a:rPr lang="zh-TW"/>
              <a:t>We can define a friend function to a class to access the private member outside the class.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g75bfd78728_0_25"/>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friend function example</a:t>
            </a:r>
            <a:endParaRPr/>
          </a:p>
        </p:txBody>
      </p:sp>
      <p:pic>
        <p:nvPicPr>
          <p:cNvPr id="270" name="Google Shape;270;g75bfd78728_0_25"/>
          <p:cNvPicPr preferRelativeResize="0"/>
          <p:nvPr/>
        </p:nvPicPr>
        <p:blipFill>
          <a:blip r:embed="rId3">
            <a:alphaModFix/>
          </a:blip>
          <a:stretch>
            <a:fillRect/>
          </a:stretch>
        </p:blipFill>
        <p:spPr>
          <a:xfrm>
            <a:off x="623322" y="1594075"/>
            <a:ext cx="2907450" cy="5161300"/>
          </a:xfrm>
          <a:prstGeom prst="rect">
            <a:avLst/>
          </a:prstGeom>
          <a:noFill/>
          <a:ln>
            <a:noFill/>
          </a:ln>
        </p:spPr>
      </p:pic>
      <p:sp>
        <p:nvSpPr>
          <p:cNvPr id="271" name="Google Shape;271;g75bfd78728_0_25"/>
          <p:cNvSpPr/>
          <p:nvPr/>
        </p:nvSpPr>
        <p:spPr>
          <a:xfrm>
            <a:off x="4326975" y="5401550"/>
            <a:ext cx="2849700" cy="685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call friend function</a:t>
            </a:r>
            <a:endParaRPr>
              <a:solidFill>
                <a:srgbClr val="FF0000"/>
              </a:solidFill>
            </a:endParaRPr>
          </a:p>
        </p:txBody>
      </p:sp>
      <p:cxnSp>
        <p:nvCxnSpPr>
          <p:cNvPr id="272" name="Google Shape;272;g75bfd78728_0_25"/>
          <p:cNvCxnSpPr>
            <a:stCxn id="271" idx="1"/>
          </p:cNvCxnSpPr>
          <p:nvPr/>
        </p:nvCxnSpPr>
        <p:spPr>
          <a:xfrm flipH="1">
            <a:off x="1810275" y="5744450"/>
            <a:ext cx="2516700" cy="553800"/>
          </a:xfrm>
          <a:prstGeom prst="straightConnector1">
            <a:avLst/>
          </a:prstGeom>
          <a:noFill/>
          <a:ln cap="flat" cmpd="sng" w="9525">
            <a:solidFill>
              <a:srgbClr val="FF0000"/>
            </a:solidFill>
            <a:prstDash val="solid"/>
            <a:round/>
            <a:headEnd len="med" w="med" type="none"/>
            <a:tailEnd len="med" w="med" type="triangle"/>
          </a:ln>
        </p:spPr>
      </p:cxnSp>
      <p:sp>
        <p:nvSpPr>
          <p:cNvPr id="273" name="Google Shape;273;g75bfd78728_0_25"/>
          <p:cNvSpPr/>
          <p:nvPr/>
        </p:nvSpPr>
        <p:spPr>
          <a:xfrm>
            <a:off x="4326975" y="3109325"/>
            <a:ext cx="2849700" cy="685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zh-TW">
                <a:solidFill>
                  <a:srgbClr val="FF0000"/>
                </a:solidFill>
              </a:rPr>
              <a:t>friend function declared inside class</a:t>
            </a:r>
            <a:endParaRPr>
              <a:solidFill>
                <a:srgbClr val="FF0000"/>
              </a:solidFill>
            </a:endParaRPr>
          </a:p>
        </p:txBody>
      </p:sp>
      <p:cxnSp>
        <p:nvCxnSpPr>
          <p:cNvPr id="274" name="Google Shape;274;g75bfd78728_0_25"/>
          <p:cNvCxnSpPr>
            <a:stCxn id="273" idx="1"/>
          </p:cNvCxnSpPr>
          <p:nvPr/>
        </p:nvCxnSpPr>
        <p:spPr>
          <a:xfrm flipH="1">
            <a:off x="1810275" y="3452225"/>
            <a:ext cx="2516700" cy="553800"/>
          </a:xfrm>
          <a:prstGeom prst="straightConnector1">
            <a:avLst/>
          </a:prstGeom>
          <a:noFill/>
          <a:ln cap="flat" cmpd="sng" w="9525">
            <a:solidFill>
              <a:srgbClr val="FF0000"/>
            </a:solidFill>
            <a:prstDash val="solid"/>
            <a:round/>
            <a:headEnd len="med" w="med" type="none"/>
            <a:tailEnd len="med" w="med" type="triangle"/>
          </a:ln>
        </p:spPr>
      </p:cxnSp>
      <p:pic>
        <p:nvPicPr>
          <p:cNvPr id="275" name="Google Shape;275;g75bfd78728_0_25"/>
          <p:cNvPicPr preferRelativeResize="0"/>
          <p:nvPr/>
        </p:nvPicPr>
        <p:blipFill>
          <a:blip r:embed="rId4">
            <a:alphaModFix/>
          </a:blip>
          <a:stretch>
            <a:fillRect/>
          </a:stretch>
        </p:blipFill>
        <p:spPr>
          <a:xfrm>
            <a:off x="7562325" y="4202558"/>
            <a:ext cx="1020027" cy="86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木刻字型">
  <a:themeElements>
    <a:clrScheme name="木刻字型">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木刻字型">
  <a:themeElements>
    <a:clrScheme name="木刻字型">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2019-09-17T01:59:49Z</dcterms:created>
  <dc:creator>user</dc:creator>
</cp:coreProperties>
</file>