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565861"/>
          </a:xfrm>
        </p:spPr>
        <p:txBody>
          <a:bodyPr/>
          <a:lstStyle/>
          <a:p>
            <a:br>
              <a:rPr lang="fr-FR" dirty="0"/>
            </a:br>
            <a:r>
              <a:rPr lang="fr-FR" dirty="0"/>
              <a:t>PROJET SMART-patate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effectLst/>
            </a:endParaRPr>
          </a:p>
          <a:p>
            <a:r>
              <a:rPr lang="nl-NL" dirty="0">
                <a:effectLst/>
              </a:rPr>
              <a:t>Luc Van De Velde</a:t>
            </a:r>
          </a:p>
          <a:p>
            <a:r>
              <a:rPr lang="nl-NL" dirty="0">
                <a:effectLst/>
              </a:rPr>
              <a:t>Ammar </a:t>
            </a:r>
            <a:r>
              <a:rPr lang="nl-NL" dirty="0" err="1">
                <a:effectLst/>
              </a:rPr>
              <a:t>Diarra</a:t>
            </a:r>
            <a:r>
              <a:rPr lang="nl-NL" dirty="0">
                <a:effectLst/>
              </a:rPr>
              <a:t> 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3589" y="6025594"/>
            <a:ext cx="1588411" cy="8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cherchons a réaliser un capteur capacitif a l’aide d’un pomme de terre </a:t>
            </a:r>
            <a:br>
              <a:rPr lang="fr-FR" dirty="0"/>
            </a:br>
            <a:r>
              <a:rPr lang="fr-FR" dirty="0"/>
              <a:t>                       Nous allons donc étudier Les Différentes Expériences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65" y="6084277"/>
            <a:ext cx="1476430" cy="7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des expériences menées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1"/>
          </p:nvPr>
        </p:nvSpPr>
        <p:spPr>
          <a:xfrm>
            <a:off x="898952" y="1828799"/>
            <a:ext cx="4876800" cy="3124201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Expérience 1</a:t>
            </a:r>
          </a:p>
          <a:p>
            <a:endParaRPr lang="fr-FR" dirty="0"/>
          </a:p>
          <a:p>
            <a:r>
              <a:rPr lang="fr-FR" dirty="0"/>
              <a:t>Pourquoi parles t’on de capteur capacitif?</a:t>
            </a:r>
          </a:p>
          <a:p>
            <a:endParaRPr lang="fr-FR" dirty="0"/>
          </a:p>
          <a:p>
            <a:r>
              <a:rPr lang="fr-FR" dirty="0"/>
              <a:t>Déduisez en quel composant le corps humain remplace t’il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Expérience 2</a:t>
            </a:r>
          </a:p>
          <a:p>
            <a:endParaRPr lang="fr-FR" dirty="0"/>
          </a:p>
          <a:p>
            <a:r>
              <a:rPr lang="fr-FR" dirty="0"/>
              <a:t>Pourquoi les valeurs de l’amplitude du signal varient t’elles en fonction de la manière dont on touches la patate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92" y="5844327"/>
            <a:ext cx="1934308" cy="101367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4" y="4296524"/>
            <a:ext cx="3489547" cy="23224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391" y="4296524"/>
            <a:ext cx="3032176" cy="232241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120" y="375769"/>
            <a:ext cx="3429144" cy="237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fonctionnement du circuit et du fonctionnement du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41412" y="2134895"/>
            <a:ext cx="4876800" cy="3124201"/>
          </a:xfrm>
        </p:spPr>
        <p:txBody>
          <a:bodyPr/>
          <a:lstStyle/>
          <a:p>
            <a:r>
              <a:rPr lang="fr-FR" dirty="0"/>
              <a:t> FONCTIONNEMENT DU CIRCUIT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6297357" y="2075802"/>
            <a:ext cx="4876800" cy="3124200"/>
          </a:xfrm>
        </p:spPr>
        <p:txBody>
          <a:bodyPr/>
          <a:lstStyle/>
          <a:p>
            <a:r>
              <a:rPr lang="fr-FR" dirty="0"/>
              <a:t>FONCTIONNEMENT DU CAPTEUR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314" y="5791200"/>
            <a:ext cx="2035686" cy="1066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10" y="3181350"/>
            <a:ext cx="6221880" cy="316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4800" y="3793067"/>
            <a:ext cx="2032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844800" y="4995333"/>
            <a:ext cx="1168400" cy="795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053143" y="3487969"/>
            <a:ext cx="2352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Montage RLC(système capacitif)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05921" y="5791200"/>
            <a:ext cx="371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rgbClr val="FF0000"/>
                </a:solidFill>
              </a:rPr>
              <a:t>Circuit RC(filtre passe bas)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1742" y="4097867"/>
            <a:ext cx="2034015" cy="16933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244292" y="3654567"/>
            <a:ext cx="185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Partie ajouté</a:t>
            </a:r>
          </a:p>
        </p:txBody>
      </p:sp>
    </p:spTree>
    <p:extLst>
      <p:ext uri="{BB962C8B-B14F-4D97-AF65-F5344CB8AC3E}">
        <p14:creationId xmlns:p14="http://schemas.microsoft.com/office/powerpoint/2010/main" val="1319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572" y="487211"/>
            <a:ext cx="9905998" cy="1905000"/>
          </a:xfrm>
        </p:spPr>
        <p:txBody>
          <a:bodyPr/>
          <a:lstStyle/>
          <a:p>
            <a:r>
              <a:rPr lang="fr-FR" dirty="0"/>
              <a:t>Présentation du prototype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661" y="5623161"/>
            <a:ext cx="2356339" cy="1234839"/>
          </a:xfrm>
          <a:prstGeom prst="rect">
            <a:avLst/>
          </a:prstGeom>
        </p:spPr>
      </p:pic>
      <p:sp>
        <p:nvSpPr>
          <p:cNvPr id="9" name="AutoShape 5" descr="Image"/>
          <p:cNvSpPr>
            <a:spLocks noChangeAspect="1" noChangeArrowheads="1"/>
          </p:cNvSpPr>
          <p:nvPr/>
        </p:nvSpPr>
        <p:spPr bwMode="auto">
          <a:xfrm>
            <a:off x="112713" y="-1241985"/>
            <a:ext cx="114859" cy="11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91" y="597820"/>
            <a:ext cx="5171023" cy="2629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18" y="2153818"/>
            <a:ext cx="2143912" cy="41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Bilan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Projet Nous A Permis D’apprendre des Connaissance Liés A L’</a:t>
            </a:r>
            <a:r>
              <a:rPr lang="fr-FR" dirty="0" err="1"/>
              <a:t>éléctronique</a:t>
            </a:r>
            <a:r>
              <a:rPr lang="fr-FR" dirty="0"/>
              <a:t> Ainsi Que La Programmation </a:t>
            </a:r>
            <a:r>
              <a:rPr lang="fr-FR" dirty="0" err="1"/>
              <a:t>Arduino</a:t>
            </a: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5654087"/>
            <a:ext cx="2343150" cy="12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9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705</TotalTime>
  <Words>122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Maillage</vt:lpstr>
      <vt:lpstr> PROJET SMART-patate</vt:lpstr>
      <vt:lpstr>Contexte du projet </vt:lpstr>
      <vt:lpstr>Résultat des expériences menées</vt:lpstr>
      <vt:lpstr>explication du fonctionnement du circuit et du fonctionnement du capteur</vt:lpstr>
      <vt:lpstr>Présentation du prototype</vt:lpstr>
      <vt:lpstr>Bilan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SMART-patate</dc:title>
  <dc:creator>ammar DIARRA</dc:creator>
  <cp:lastModifiedBy>VAN DE VELDE LUC</cp:lastModifiedBy>
  <cp:revision>13</cp:revision>
  <dcterms:created xsi:type="dcterms:W3CDTF">2016-11-20T19:41:16Z</dcterms:created>
  <dcterms:modified xsi:type="dcterms:W3CDTF">2016-11-24T10:12:29Z</dcterms:modified>
</cp:coreProperties>
</file>