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lvl1pPr algn="ctr" defTabSz="584200">
      <a:defRPr sz="3600">
        <a:solidFill>
          <a:srgbClr val="535353"/>
        </a:solidFill>
        <a:latin typeface="+mn-lt"/>
        <a:ea typeface="+mn-ea"/>
        <a:cs typeface="+mn-cs"/>
        <a:sym typeface="Helvetica"/>
      </a:defRPr>
    </a:lvl1pPr>
    <a:lvl2pPr indent="228600" algn="ctr" defTabSz="584200">
      <a:defRPr sz="3600">
        <a:solidFill>
          <a:srgbClr val="535353"/>
        </a:solidFill>
        <a:latin typeface="+mn-lt"/>
        <a:ea typeface="+mn-ea"/>
        <a:cs typeface="+mn-cs"/>
        <a:sym typeface="Helvetica"/>
      </a:defRPr>
    </a:lvl2pPr>
    <a:lvl3pPr indent="457200" algn="ctr" defTabSz="584200">
      <a:defRPr sz="3600">
        <a:solidFill>
          <a:srgbClr val="535353"/>
        </a:solidFill>
        <a:latin typeface="+mn-lt"/>
        <a:ea typeface="+mn-ea"/>
        <a:cs typeface="+mn-cs"/>
        <a:sym typeface="Helvetica"/>
      </a:defRPr>
    </a:lvl3pPr>
    <a:lvl4pPr indent="685800" algn="ctr" defTabSz="584200">
      <a:defRPr sz="3600">
        <a:solidFill>
          <a:srgbClr val="535353"/>
        </a:solidFill>
        <a:latin typeface="+mn-lt"/>
        <a:ea typeface="+mn-ea"/>
        <a:cs typeface="+mn-cs"/>
        <a:sym typeface="Helvetica"/>
      </a:defRPr>
    </a:lvl4pPr>
    <a:lvl5pPr indent="914400" algn="ctr" defTabSz="584200">
      <a:defRPr sz="3600">
        <a:solidFill>
          <a:srgbClr val="535353"/>
        </a:solidFill>
        <a:latin typeface="+mn-lt"/>
        <a:ea typeface="+mn-ea"/>
        <a:cs typeface="+mn-cs"/>
        <a:sym typeface="Helvetica"/>
      </a:defRPr>
    </a:lvl5pPr>
    <a:lvl6pPr indent="1143000" algn="ctr" defTabSz="584200">
      <a:defRPr sz="3600">
        <a:solidFill>
          <a:srgbClr val="535353"/>
        </a:solidFill>
        <a:latin typeface="+mn-lt"/>
        <a:ea typeface="+mn-ea"/>
        <a:cs typeface="+mn-cs"/>
        <a:sym typeface="Helvetica"/>
      </a:defRPr>
    </a:lvl6pPr>
    <a:lvl7pPr indent="1371600" algn="ctr" defTabSz="584200">
      <a:defRPr sz="3600">
        <a:solidFill>
          <a:srgbClr val="535353"/>
        </a:solidFill>
        <a:latin typeface="+mn-lt"/>
        <a:ea typeface="+mn-ea"/>
        <a:cs typeface="+mn-cs"/>
        <a:sym typeface="Helvetica"/>
      </a:defRPr>
    </a:lvl7pPr>
    <a:lvl8pPr indent="1600200" algn="ctr" defTabSz="584200">
      <a:defRPr sz="3600">
        <a:solidFill>
          <a:srgbClr val="535353"/>
        </a:solidFill>
        <a:latin typeface="+mn-lt"/>
        <a:ea typeface="+mn-ea"/>
        <a:cs typeface="+mn-cs"/>
        <a:sym typeface="Helvetica"/>
      </a:defRPr>
    </a:lvl8pPr>
    <a:lvl9pPr indent="1828800" algn="ctr" defTabSz="584200">
      <a:defRPr sz="3600">
        <a:solidFill>
          <a:srgbClr val="535353"/>
        </a:solidFill>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D455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firstRow>
  </a:tblStyle>
  <a:tblStyle styleId="{CF821DB8-F4EB-4A41-A1BA-3FCAFE7338EE}" styleName="">
    <a:tblBg/>
    <a:wholeTbl>
      <a:tcTxStyle b="off" i="off">
        <a:fontRef idx="minor">
          <a:srgbClr val="5A5F5E"/>
        </a:fontRef>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re et sous-titre">
    <p:bg>
      <p:bgPr>
        <a:gradFill flip="none" rotWithShape="1">
          <a:gsLst>
            <a:gs pos="0">
              <a:srgbClr val="A19E78"/>
            </a:gs>
            <a:gs pos="100000">
              <a:srgbClr val="6D6937"/>
            </a:gs>
          </a:gsLst>
          <a:lin ang="5400000" scaled="0"/>
        </a:gradFill>
      </p:bgPr>
    </p:bg>
    <p:spTree>
      <p:nvGrpSpPr>
        <p:cNvPr id="1" name=""/>
        <p:cNvGrpSpPr/>
        <p:nvPr/>
      </p:nvGrpSpPr>
      <p:grpSpPr>
        <a:xfrm>
          <a:off x="0" y="0"/>
          <a:ext cx="0" cy="0"/>
          <a:chOff x="0" y="0"/>
          <a:chExt cx="0" cy="0"/>
        </a:xfrm>
      </p:grpSpPr>
      <p:sp>
        <p:nvSpPr>
          <p:cNvPr id="5" name="Shape 5"/>
          <p:cNvSpPr/>
          <p:nvPr>
            <p:ph type="title"/>
          </p:nvPr>
        </p:nvSpPr>
        <p:spPr>
          <a:xfrm>
            <a:off x="355600" y="2044700"/>
            <a:ext cx="12293600" cy="3238500"/>
          </a:xfrm>
          <a:prstGeom prst="rect">
            <a:avLst/>
          </a:prstGeom>
        </p:spPr>
        <p:txBody>
          <a:bodyPr anchor="b"/>
          <a:lstStyle>
            <a:lvl1pPr>
              <a:defRPr>
                <a:solidFill>
                  <a:srgbClr val="C0BD95"/>
                </a:solidFill>
              </a:defRPr>
            </a:lvl1pPr>
          </a:lstStyle>
          <a:p>
            <a:pPr lvl="0">
              <a:defRPr cap="none" sz="1800">
                <a:solidFill>
                  <a:srgbClr val="000000"/>
                </a:solidFill>
              </a:defRPr>
            </a:pPr>
            <a:r>
              <a:rPr cap="all" sz="7200">
                <a:solidFill>
                  <a:srgbClr val="C0BD95"/>
                </a:solidFill>
              </a:rPr>
              <a:t>Texte du titre</a:t>
            </a:r>
          </a:p>
        </p:txBody>
      </p:sp>
      <p:sp>
        <p:nvSpPr>
          <p:cNvPr id="6" name="Shape 6"/>
          <p:cNvSpPr/>
          <p:nvPr>
            <p:ph type="body"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solidFill>
                  <a:srgbClr val="C0BD95"/>
                </a:solidFill>
              </a:defRPr>
            </a:lvl1pPr>
            <a:lvl2pPr marL="0" indent="228600" algn="ctr">
              <a:lnSpc>
                <a:spcPct val="100000"/>
              </a:lnSpc>
              <a:spcBef>
                <a:spcPts val="0"/>
              </a:spcBef>
              <a:buSzTx/>
              <a:buNone/>
              <a:defRPr sz="3800">
                <a:solidFill>
                  <a:srgbClr val="C0BD95"/>
                </a:solidFill>
              </a:defRPr>
            </a:lvl2pPr>
            <a:lvl3pPr marL="0" indent="457200" algn="ctr">
              <a:lnSpc>
                <a:spcPct val="100000"/>
              </a:lnSpc>
              <a:spcBef>
                <a:spcPts val="0"/>
              </a:spcBef>
              <a:buSzTx/>
              <a:buNone/>
              <a:defRPr sz="3800">
                <a:solidFill>
                  <a:srgbClr val="C0BD95"/>
                </a:solidFill>
              </a:defRPr>
            </a:lvl3pPr>
            <a:lvl4pPr marL="0" indent="685800" algn="ctr">
              <a:lnSpc>
                <a:spcPct val="100000"/>
              </a:lnSpc>
              <a:spcBef>
                <a:spcPts val="0"/>
              </a:spcBef>
              <a:buSzTx/>
              <a:buNone/>
              <a:defRPr sz="3800">
                <a:solidFill>
                  <a:srgbClr val="C0BD95"/>
                </a:solidFill>
              </a:defRPr>
            </a:lvl4pPr>
            <a:lvl5pPr marL="0" indent="914400" algn="ctr">
              <a:lnSpc>
                <a:spcPct val="100000"/>
              </a:lnSpc>
              <a:spcBef>
                <a:spcPts val="0"/>
              </a:spcBef>
              <a:buSzTx/>
              <a:buNone/>
              <a:defRPr sz="3800">
                <a:solidFill>
                  <a:srgbClr val="C0BD95"/>
                </a:solidFill>
              </a:defRPr>
            </a:lvl5pPr>
          </a:lstStyle>
          <a:p>
            <a:pPr lvl="0">
              <a:defRPr sz="1800">
                <a:solidFill>
                  <a:srgbClr val="000000"/>
                </a:solidFill>
              </a:defRPr>
            </a:pPr>
            <a:r>
              <a:rPr sz="3800">
                <a:solidFill>
                  <a:srgbClr val="C0BD95"/>
                </a:solidFill>
              </a:rPr>
              <a:t>Texte niveau 1</a:t>
            </a:r>
            <a:endParaRPr sz="3800">
              <a:solidFill>
                <a:srgbClr val="C0BD95"/>
              </a:solidFill>
            </a:endParaRPr>
          </a:p>
          <a:p>
            <a:pPr lvl="1">
              <a:defRPr sz="1800">
                <a:solidFill>
                  <a:srgbClr val="000000"/>
                </a:solidFill>
              </a:defRPr>
            </a:pPr>
            <a:r>
              <a:rPr sz="3800">
                <a:solidFill>
                  <a:srgbClr val="C0BD95"/>
                </a:solidFill>
              </a:rPr>
              <a:t>Texte niveau 2</a:t>
            </a:r>
            <a:endParaRPr sz="3800">
              <a:solidFill>
                <a:srgbClr val="C0BD95"/>
              </a:solidFill>
            </a:endParaRPr>
          </a:p>
          <a:p>
            <a:pPr lvl="2">
              <a:defRPr sz="1800">
                <a:solidFill>
                  <a:srgbClr val="000000"/>
                </a:solidFill>
              </a:defRPr>
            </a:pPr>
            <a:r>
              <a:rPr sz="3800">
                <a:solidFill>
                  <a:srgbClr val="C0BD95"/>
                </a:solidFill>
              </a:rPr>
              <a:t>Texte niveau 3</a:t>
            </a:r>
            <a:endParaRPr sz="3800">
              <a:solidFill>
                <a:srgbClr val="C0BD95"/>
              </a:solidFill>
            </a:endParaRPr>
          </a:p>
          <a:p>
            <a:pPr lvl="3">
              <a:defRPr sz="1800">
                <a:solidFill>
                  <a:srgbClr val="000000"/>
                </a:solidFill>
              </a:defRPr>
            </a:pPr>
            <a:r>
              <a:rPr sz="3800">
                <a:solidFill>
                  <a:srgbClr val="C0BD95"/>
                </a:solidFill>
              </a:rPr>
              <a:t>Texte niveau 4</a:t>
            </a:r>
            <a:endParaRPr sz="3800">
              <a:solidFill>
                <a:srgbClr val="C0BD95"/>
              </a:solidFill>
            </a:endParaRPr>
          </a:p>
          <a:p>
            <a:pPr lvl="4">
              <a:defRPr sz="1800">
                <a:solidFill>
                  <a:srgbClr val="000000"/>
                </a:solidFill>
              </a:defRPr>
            </a:pPr>
            <a:r>
              <a:rPr sz="3800">
                <a:solidFill>
                  <a:srgbClr val="C0BD95"/>
                </a:solidFill>
              </a:rPr>
              <a:t>Texte niveau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tion">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ierg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e">
    <p:spTree>
      <p:nvGrpSpPr>
        <p:cNvPr id="1" name=""/>
        <p:cNvGrpSpPr/>
        <p:nvPr/>
      </p:nvGrpSpPr>
      <p:grpSpPr>
        <a:xfrm>
          <a:off x="0" y="0"/>
          <a:ext cx="0" cy="0"/>
          <a:chOff x="0" y="0"/>
          <a:chExt cx="0" cy="0"/>
        </a:xfrm>
      </p:grpSpPr>
      <p:sp>
        <p:nvSpPr>
          <p:cNvPr id="8" name="Shape 8"/>
          <p:cNvSpPr/>
          <p:nvPr>
            <p:ph type="title"/>
          </p:nvPr>
        </p:nvSpPr>
        <p:spPr>
          <a:xfrm>
            <a:off x="1270000" y="6908800"/>
            <a:ext cx="10464800" cy="1282700"/>
          </a:xfrm>
          <a:prstGeom prst="rect">
            <a:avLst/>
          </a:prstGeom>
        </p:spPr>
        <p:txBody>
          <a:bodyPr/>
          <a:lstStyle/>
          <a:p>
            <a:pPr lvl="0">
              <a:defRPr cap="none" sz="1800">
                <a:solidFill>
                  <a:srgbClr val="000000"/>
                </a:solidFill>
              </a:defRPr>
            </a:pPr>
            <a:r>
              <a:rPr cap="all" sz="7200">
                <a:solidFill>
                  <a:srgbClr val="535353"/>
                </a:solidFill>
              </a:rPr>
              <a:t>Texte du titre</a:t>
            </a:r>
          </a:p>
        </p:txBody>
      </p:sp>
      <p:sp>
        <p:nvSpPr>
          <p:cNvPr id="9" name="Shape 9"/>
          <p:cNvSpPr/>
          <p:nvPr>
            <p:ph type="body" idx="1"/>
          </p:nvPr>
        </p:nvSpPr>
        <p:spPr>
          <a:xfrm>
            <a:off x="1270000" y="8191500"/>
            <a:ext cx="10464800" cy="11303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Texte niveau 1</a:t>
            </a:r>
            <a:endParaRPr sz="3800">
              <a:solidFill>
                <a:srgbClr val="535353"/>
              </a:solidFill>
            </a:endParaRPr>
          </a:p>
          <a:p>
            <a:pPr lvl="1">
              <a:defRPr sz="1800">
                <a:solidFill>
                  <a:srgbClr val="000000"/>
                </a:solidFill>
              </a:defRPr>
            </a:pPr>
            <a:r>
              <a:rPr sz="3800">
                <a:solidFill>
                  <a:srgbClr val="535353"/>
                </a:solidFill>
              </a:rPr>
              <a:t>Texte niveau 2</a:t>
            </a:r>
            <a:endParaRPr sz="3800">
              <a:solidFill>
                <a:srgbClr val="535353"/>
              </a:solidFill>
            </a:endParaRPr>
          </a:p>
          <a:p>
            <a:pPr lvl="2">
              <a:defRPr sz="1800">
                <a:solidFill>
                  <a:srgbClr val="000000"/>
                </a:solidFill>
              </a:defRPr>
            </a:pPr>
            <a:r>
              <a:rPr sz="3800">
                <a:solidFill>
                  <a:srgbClr val="535353"/>
                </a:solidFill>
              </a:rPr>
              <a:t>Texte niveau 3</a:t>
            </a:r>
            <a:endParaRPr sz="3800">
              <a:solidFill>
                <a:srgbClr val="535353"/>
              </a:solidFill>
            </a:endParaRPr>
          </a:p>
          <a:p>
            <a:pPr lvl="3">
              <a:defRPr sz="1800">
                <a:solidFill>
                  <a:srgbClr val="000000"/>
                </a:solidFill>
              </a:defRPr>
            </a:pPr>
            <a:r>
              <a:rPr sz="3800">
                <a:solidFill>
                  <a:srgbClr val="535353"/>
                </a:solidFill>
              </a:rPr>
              <a:t>Texte niveau 4</a:t>
            </a:r>
            <a:endParaRPr sz="3800">
              <a:solidFill>
                <a:srgbClr val="535353"/>
              </a:solidFill>
            </a:endParaRPr>
          </a:p>
          <a:p>
            <a:pPr lvl="4">
              <a:defRPr sz="1800">
                <a:solidFill>
                  <a:srgbClr val="000000"/>
                </a:solidFill>
              </a:defRPr>
            </a:pPr>
            <a:r>
              <a:rPr sz="3800">
                <a:solidFill>
                  <a:srgbClr val="535353"/>
                </a:solidFill>
              </a:rPr>
              <a:t>Texte niveau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re - Centré">
    <p:spTree>
      <p:nvGrpSpPr>
        <p:cNvPr id="1" name=""/>
        <p:cNvGrpSpPr/>
        <p:nvPr/>
      </p:nvGrpSpPr>
      <p:grpSpPr>
        <a:xfrm>
          <a:off x="0" y="0"/>
          <a:ext cx="0" cy="0"/>
          <a:chOff x="0" y="0"/>
          <a:chExt cx="0" cy="0"/>
        </a:xfrm>
      </p:grpSpPr>
      <p:sp>
        <p:nvSpPr>
          <p:cNvPr id="11" name="Shape 11"/>
          <p:cNvSpPr/>
          <p:nvPr>
            <p:ph type="title"/>
          </p:nvPr>
        </p:nvSpPr>
        <p:spPr>
          <a:xfrm>
            <a:off x="355600" y="3251200"/>
            <a:ext cx="12293600" cy="3238500"/>
          </a:xfrm>
          <a:prstGeom prst="rect">
            <a:avLst/>
          </a:prstGeom>
        </p:spPr>
        <p:txBody>
          <a:bodyPr/>
          <a:lstStyle/>
          <a:p>
            <a:pPr lvl="0">
              <a:defRPr cap="none" sz="1800">
                <a:solidFill>
                  <a:srgbClr val="000000"/>
                </a:solidFill>
              </a:defRPr>
            </a:pPr>
            <a:r>
              <a:rPr cap="all" sz="7200">
                <a:solidFill>
                  <a:srgbClr val="535353"/>
                </a:solidFill>
              </a:rPr>
              <a:t>Texte du titre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e">
    <p:spTree>
      <p:nvGrpSpPr>
        <p:cNvPr id="1" name=""/>
        <p:cNvGrpSpPr/>
        <p:nvPr/>
      </p:nvGrpSpPr>
      <p:grpSpPr>
        <a:xfrm>
          <a:off x="0" y="0"/>
          <a:ext cx="0" cy="0"/>
          <a:chOff x="0" y="0"/>
          <a:chExt cx="0" cy="0"/>
        </a:xfrm>
      </p:grpSpPr>
      <p:sp>
        <p:nvSpPr>
          <p:cNvPr id="13" name="Shape 13"/>
          <p:cNvSpPr/>
          <p:nvPr>
            <p:ph type="title"/>
          </p:nvPr>
        </p:nvSpPr>
        <p:spPr>
          <a:xfrm>
            <a:off x="355600" y="1016000"/>
            <a:ext cx="5892800" cy="3886200"/>
          </a:xfrm>
          <a:prstGeom prst="rect">
            <a:avLst/>
          </a:prstGeom>
        </p:spPr>
        <p:txBody>
          <a:bodyPr anchor="b"/>
          <a:lstStyle/>
          <a:p>
            <a:pPr lvl="0">
              <a:defRPr cap="none" sz="1800">
                <a:solidFill>
                  <a:srgbClr val="000000"/>
                </a:solidFill>
              </a:defRPr>
            </a:pPr>
            <a:r>
              <a:rPr cap="all" sz="7200">
                <a:solidFill>
                  <a:srgbClr val="535353"/>
                </a:solidFill>
              </a:rPr>
              <a:t>Texte du titre</a:t>
            </a:r>
          </a:p>
        </p:txBody>
      </p:sp>
      <p:sp>
        <p:nvSpPr>
          <p:cNvPr id="14" name="Shape 14"/>
          <p:cNvSpPr/>
          <p:nvPr>
            <p:ph type="body" idx="1"/>
          </p:nvPr>
        </p:nvSpPr>
        <p:spPr>
          <a:xfrm>
            <a:off x="355600" y="4889500"/>
            <a:ext cx="5892800" cy="38862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Texte niveau 1</a:t>
            </a:r>
            <a:endParaRPr sz="3800">
              <a:solidFill>
                <a:srgbClr val="535353"/>
              </a:solidFill>
            </a:endParaRPr>
          </a:p>
          <a:p>
            <a:pPr lvl="1">
              <a:defRPr sz="1800">
                <a:solidFill>
                  <a:srgbClr val="000000"/>
                </a:solidFill>
              </a:defRPr>
            </a:pPr>
            <a:r>
              <a:rPr sz="3800">
                <a:solidFill>
                  <a:srgbClr val="535353"/>
                </a:solidFill>
              </a:rPr>
              <a:t>Texte niveau 2</a:t>
            </a:r>
            <a:endParaRPr sz="3800">
              <a:solidFill>
                <a:srgbClr val="535353"/>
              </a:solidFill>
            </a:endParaRPr>
          </a:p>
          <a:p>
            <a:pPr lvl="2">
              <a:defRPr sz="1800">
                <a:solidFill>
                  <a:srgbClr val="000000"/>
                </a:solidFill>
              </a:defRPr>
            </a:pPr>
            <a:r>
              <a:rPr sz="3800">
                <a:solidFill>
                  <a:srgbClr val="535353"/>
                </a:solidFill>
              </a:rPr>
              <a:t>Texte niveau 3</a:t>
            </a:r>
            <a:endParaRPr sz="3800">
              <a:solidFill>
                <a:srgbClr val="535353"/>
              </a:solidFill>
            </a:endParaRPr>
          </a:p>
          <a:p>
            <a:pPr lvl="3">
              <a:defRPr sz="1800">
                <a:solidFill>
                  <a:srgbClr val="000000"/>
                </a:solidFill>
              </a:defRPr>
            </a:pPr>
            <a:r>
              <a:rPr sz="3800">
                <a:solidFill>
                  <a:srgbClr val="535353"/>
                </a:solidFill>
              </a:rPr>
              <a:t>Texte niveau 4</a:t>
            </a:r>
            <a:endParaRPr sz="3800">
              <a:solidFill>
                <a:srgbClr val="535353"/>
              </a:solidFill>
            </a:endParaRPr>
          </a:p>
          <a:p>
            <a:pPr lvl="4">
              <a:defRPr sz="1800">
                <a:solidFill>
                  <a:srgbClr val="000000"/>
                </a:solidFill>
              </a:defRPr>
            </a:pPr>
            <a:r>
              <a:rPr sz="3800">
                <a:solidFill>
                  <a:srgbClr val="535353"/>
                </a:solidFill>
              </a:rPr>
              <a:t>Texte niveau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re - Haut">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cap="none" sz="1800">
                <a:solidFill>
                  <a:srgbClr val="000000"/>
                </a:solidFill>
              </a:defRPr>
            </a:pPr>
            <a:r>
              <a:rPr cap="all" sz="7200">
                <a:solidFill>
                  <a:srgbClr val="535353"/>
                </a:solidFill>
              </a:rPr>
              <a:t>Texte du titre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re et puce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cap="none" sz="1800">
                <a:solidFill>
                  <a:srgbClr val="000000"/>
                </a:solidFill>
              </a:defRPr>
            </a:pPr>
            <a:r>
              <a:rPr cap="all" sz="7200">
                <a:solidFill>
                  <a:srgbClr val="535353"/>
                </a:solidFill>
              </a:rPr>
              <a:t>Texte du titre</a:t>
            </a:r>
          </a:p>
        </p:txBody>
      </p:sp>
      <p:sp>
        <p:nvSpPr>
          <p:cNvPr id="19" name="Shape 19"/>
          <p:cNvSpPr/>
          <p:nvPr>
            <p:ph type="body" idx="1"/>
          </p:nvPr>
        </p:nvSpPr>
        <p:spPr>
          <a:prstGeom prst="rect">
            <a:avLst/>
          </a:prstGeom>
        </p:spPr>
        <p:txBody>
          <a:bodyPr/>
          <a:lstStyle/>
          <a:p>
            <a:pPr lvl="0">
              <a:defRPr sz="1800">
                <a:solidFill>
                  <a:srgbClr val="000000"/>
                </a:solidFill>
              </a:defRPr>
            </a:pPr>
            <a:r>
              <a:rPr sz="4600">
                <a:solidFill>
                  <a:srgbClr val="535353"/>
                </a:solidFill>
              </a:rPr>
              <a:t>Texte niveau 1</a:t>
            </a:r>
            <a:endParaRPr sz="4600">
              <a:solidFill>
                <a:srgbClr val="535353"/>
              </a:solidFill>
            </a:endParaRPr>
          </a:p>
          <a:p>
            <a:pPr lvl="1">
              <a:defRPr sz="1800">
                <a:solidFill>
                  <a:srgbClr val="000000"/>
                </a:solidFill>
              </a:defRPr>
            </a:pPr>
            <a:r>
              <a:rPr sz="4600">
                <a:solidFill>
                  <a:srgbClr val="535353"/>
                </a:solidFill>
              </a:rPr>
              <a:t>Texte niveau 2</a:t>
            </a:r>
            <a:endParaRPr sz="4600">
              <a:solidFill>
                <a:srgbClr val="535353"/>
              </a:solidFill>
            </a:endParaRPr>
          </a:p>
          <a:p>
            <a:pPr lvl="2">
              <a:defRPr sz="1800">
                <a:solidFill>
                  <a:srgbClr val="000000"/>
                </a:solidFill>
              </a:defRPr>
            </a:pPr>
            <a:r>
              <a:rPr sz="4600">
                <a:solidFill>
                  <a:srgbClr val="535353"/>
                </a:solidFill>
              </a:rPr>
              <a:t>Texte niveau 3</a:t>
            </a:r>
            <a:endParaRPr sz="4600">
              <a:solidFill>
                <a:srgbClr val="535353"/>
              </a:solidFill>
            </a:endParaRPr>
          </a:p>
          <a:p>
            <a:pPr lvl="3">
              <a:defRPr sz="1800">
                <a:solidFill>
                  <a:srgbClr val="000000"/>
                </a:solidFill>
              </a:defRPr>
            </a:pPr>
            <a:r>
              <a:rPr sz="4600">
                <a:solidFill>
                  <a:srgbClr val="535353"/>
                </a:solidFill>
              </a:rPr>
              <a:t>Texte niveau 4</a:t>
            </a:r>
            <a:endParaRPr sz="4600">
              <a:solidFill>
                <a:srgbClr val="535353"/>
              </a:solidFill>
            </a:endParaRPr>
          </a:p>
          <a:p>
            <a:pPr lvl="4">
              <a:defRPr sz="1800">
                <a:solidFill>
                  <a:srgbClr val="000000"/>
                </a:solidFill>
              </a:defRPr>
            </a:pPr>
            <a:r>
              <a:rPr sz="4600">
                <a:solidFill>
                  <a:srgbClr val="535353"/>
                </a:solidFill>
              </a:rPr>
              <a:t>Texte niveau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re, puces et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cap="none" sz="1800">
                <a:solidFill>
                  <a:srgbClr val="000000"/>
                </a:solidFill>
              </a:defRPr>
            </a:pPr>
            <a:r>
              <a:rPr cap="all" sz="7200">
                <a:solidFill>
                  <a:srgbClr val="535353"/>
                </a:solidFill>
              </a:rPr>
              <a:t>Texte du titre</a:t>
            </a:r>
          </a:p>
        </p:txBody>
      </p:sp>
      <p:sp>
        <p:nvSpPr>
          <p:cNvPr id="22" name="Shape 22"/>
          <p:cNvSpPr/>
          <p:nvPr>
            <p:ph type="body" idx="1"/>
          </p:nvPr>
        </p:nvSpPr>
        <p:spPr>
          <a:xfrm>
            <a:off x="355600" y="2730500"/>
            <a:ext cx="5892800" cy="6299200"/>
          </a:xfrm>
          <a:prstGeom prst="rect">
            <a:avLst/>
          </a:prstGeom>
        </p:spPr>
        <p:txBody>
          <a:bodyPr/>
          <a:lstStyle>
            <a:lvl1pPr marL="431800" indent="-431800">
              <a:lnSpc>
                <a:spcPct val="100000"/>
              </a:lnSpc>
              <a:spcBef>
                <a:spcPts val="3800"/>
              </a:spcBef>
              <a:defRPr sz="3800">
                <a:latin typeface="+mn-lt"/>
                <a:ea typeface="+mn-ea"/>
                <a:cs typeface="+mn-cs"/>
                <a:sym typeface="Helvetica"/>
              </a:defRPr>
            </a:lvl1pPr>
            <a:lvl2pPr marL="863600" indent="-431800">
              <a:lnSpc>
                <a:spcPct val="100000"/>
              </a:lnSpc>
              <a:spcBef>
                <a:spcPts val="3800"/>
              </a:spcBef>
              <a:defRPr sz="3800">
                <a:latin typeface="+mn-lt"/>
                <a:ea typeface="+mn-ea"/>
                <a:cs typeface="+mn-cs"/>
                <a:sym typeface="Helvetica"/>
              </a:defRPr>
            </a:lvl2pPr>
            <a:lvl3pPr marL="1295400" indent="-431800">
              <a:lnSpc>
                <a:spcPct val="100000"/>
              </a:lnSpc>
              <a:spcBef>
                <a:spcPts val="3800"/>
              </a:spcBef>
              <a:defRPr sz="3800">
                <a:latin typeface="+mn-lt"/>
                <a:ea typeface="+mn-ea"/>
                <a:cs typeface="+mn-cs"/>
                <a:sym typeface="Helvetica"/>
              </a:defRPr>
            </a:lvl3pPr>
            <a:lvl4pPr marL="1727200" indent="-431800">
              <a:lnSpc>
                <a:spcPct val="100000"/>
              </a:lnSpc>
              <a:spcBef>
                <a:spcPts val="3800"/>
              </a:spcBef>
              <a:defRPr sz="3800">
                <a:latin typeface="+mn-lt"/>
                <a:ea typeface="+mn-ea"/>
                <a:cs typeface="+mn-cs"/>
                <a:sym typeface="Helvetica"/>
              </a:defRPr>
            </a:lvl4pPr>
            <a:lvl5pPr marL="2159000" indent="-431800">
              <a:lnSpc>
                <a:spcPct val="100000"/>
              </a:lnSpc>
              <a:spcBef>
                <a:spcPts val="3800"/>
              </a:spcBef>
              <a:defRPr sz="3800">
                <a:latin typeface="+mn-lt"/>
                <a:ea typeface="+mn-ea"/>
                <a:cs typeface="+mn-cs"/>
                <a:sym typeface="Helvetica"/>
              </a:defRPr>
            </a:lvl5pPr>
          </a:lstStyle>
          <a:p>
            <a:pPr lvl="0">
              <a:defRPr sz="1800">
                <a:solidFill>
                  <a:srgbClr val="000000"/>
                </a:solidFill>
              </a:defRPr>
            </a:pPr>
            <a:r>
              <a:rPr sz="3800">
                <a:solidFill>
                  <a:srgbClr val="535353"/>
                </a:solidFill>
              </a:rPr>
              <a:t>Texte niveau 1</a:t>
            </a:r>
            <a:endParaRPr sz="3800">
              <a:solidFill>
                <a:srgbClr val="535353"/>
              </a:solidFill>
            </a:endParaRPr>
          </a:p>
          <a:p>
            <a:pPr lvl="1">
              <a:defRPr sz="1800">
                <a:solidFill>
                  <a:srgbClr val="000000"/>
                </a:solidFill>
              </a:defRPr>
            </a:pPr>
            <a:r>
              <a:rPr sz="3800">
                <a:solidFill>
                  <a:srgbClr val="535353"/>
                </a:solidFill>
              </a:rPr>
              <a:t>Texte niveau 2</a:t>
            </a:r>
            <a:endParaRPr sz="3800">
              <a:solidFill>
                <a:srgbClr val="535353"/>
              </a:solidFill>
            </a:endParaRPr>
          </a:p>
          <a:p>
            <a:pPr lvl="2">
              <a:defRPr sz="1800">
                <a:solidFill>
                  <a:srgbClr val="000000"/>
                </a:solidFill>
              </a:defRPr>
            </a:pPr>
            <a:r>
              <a:rPr sz="3800">
                <a:solidFill>
                  <a:srgbClr val="535353"/>
                </a:solidFill>
              </a:rPr>
              <a:t>Texte niveau 3</a:t>
            </a:r>
            <a:endParaRPr sz="3800">
              <a:solidFill>
                <a:srgbClr val="535353"/>
              </a:solidFill>
            </a:endParaRPr>
          </a:p>
          <a:p>
            <a:pPr lvl="3">
              <a:defRPr sz="1800">
                <a:solidFill>
                  <a:srgbClr val="000000"/>
                </a:solidFill>
              </a:defRPr>
            </a:pPr>
            <a:r>
              <a:rPr sz="3800">
                <a:solidFill>
                  <a:srgbClr val="535353"/>
                </a:solidFill>
              </a:rPr>
              <a:t>Texte niveau 4</a:t>
            </a:r>
            <a:endParaRPr sz="3800">
              <a:solidFill>
                <a:srgbClr val="535353"/>
              </a:solidFill>
            </a:endParaRPr>
          </a:p>
          <a:p>
            <a:pPr lvl="4">
              <a:defRPr sz="1800">
                <a:solidFill>
                  <a:srgbClr val="000000"/>
                </a:solidFill>
              </a:defRPr>
            </a:pPr>
            <a:r>
              <a:rPr sz="3800">
                <a:solidFill>
                  <a:srgbClr val="535353"/>
                </a:solidFill>
              </a:rPr>
              <a:t>Texte niveau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ces">
    <p:spTree>
      <p:nvGrpSpPr>
        <p:cNvPr id="1" name=""/>
        <p:cNvGrpSpPr/>
        <p:nvPr/>
      </p:nvGrpSpPr>
      <p:grpSpPr>
        <a:xfrm>
          <a:off x="0" y="0"/>
          <a:ext cx="0" cy="0"/>
          <a:chOff x="0" y="0"/>
          <a:chExt cx="0" cy="0"/>
        </a:xfrm>
      </p:grpSpPr>
      <p:sp>
        <p:nvSpPr>
          <p:cNvPr id="24" name="Shape 24"/>
          <p:cNvSpPr/>
          <p:nvPr>
            <p:ph type="body" idx="1"/>
          </p:nvPr>
        </p:nvSpPr>
        <p:spPr>
          <a:xfrm>
            <a:off x="762000" y="762000"/>
            <a:ext cx="11468100" cy="8216900"/>
          </a:xfrm>
          <a:prstGeom prst="rect">
            <a:avLst/>
          </a:prstGeom>
        </p:spPr>
        <p:txBody>
          <a:bodyPr/>
          <a:lstStyle>
            <a:lvl1pPr>
              <a:defRPr>
                <a:latin typeface="+mn-lt"/>
                <a:ea typeface="+mn-ea"/>
                <a:cs typeface="+mn-cs"/>
                <a:sym typeface="Helvetica"/>
              </a:defRPr>
            </a:lvl1pPr>
            <a:lvl2pPr>
              <a:defRPr>
                <a:latin typeface="+mn-lt"/>
                <a:ea typeface="+mn-ea"/>
                <a:cs typeface="+mn-cs"/>
                <a:sym typeface="Helvetica"/>
              </a:defRPr>
            </a:lvl2pPr>
            <a:lvl3pPr>
              <a:defRPr>
                <a:latin typeface="+mn-lt"/>
                <a:ea typeface="+mn-ea"/>
                <a:cs typeface="+mn-cs"/>
                <a:sym typeface="Helvetica"/>
              </a:defRPr>
            </a:lvl3pPr>
            <a:lvl4pPr>
              <a:defRPr>
                <a:latin typeface="+mn-lt"/>
                <a:ea typeface="+mn-ea"/>
                <a:cs typeface="+mn-cs"/>
                <a:sym typeface="Helvetica"/>
              </a:defRPr>
            </a:lvl4pPr>
            <a:lvl5pPr>
              <a:defRPr>
                <a:latin typeface="+mn-lt"/>
                <a:ea typeface="+mn-ea"/>
                <a:cs typeface="+mn-cs"/>
                <a:sym typeface="Helvetica"/>
              </a:defRPr>
            </a:lvl5pPr>
          </a:lstStyle>
          <a:p>
            <a:pPr lvl="0">
              <a:defRPr sz="1800">
                <a:solidFill>
                  <a:srgbClr val="000000"/>
                </a:solidFill>
              </a:defRPr>
            </a:pPr>
            <a:r>
              <a:rPr sz="4600">
                <a:solidFill>
                  <a:srgbClr val="535353"/>
                </a:solidFill>
              </a:rPr>
              <a:t>Texte niveau 1</a:t>
            </a:r>
            <a:endParaRPr sz="4600">
              <a:solidFill>
                <a:srgbClr val="535353"/>
              </a:solidFill>
            </a:endParaRPr>
          </a:p>
          <a:p>
            <a:pPr lvl="1">
              <a:defRPr sz="1800">
                <a:solidFill>
                  <a:srgbClr val="000000"/>
                </a:solidFill>
              </a:defRPr>
            </a:pPr>
            <a:r>
              <a:rPr sz="4600">
                <a:solidFill>
                  <a:srgbClr val="535353"/>
                </a:solidFill>
              </a:rPr>
              <a:t>Texte niveau 2</a:t>
            </a:r>
            <a:endParaRPr sz="4600">
              <a:solidFill>
                <a:srgbClr val="535353"/>
              </a:solidFill>
            </a:endParaRPr>
          </a:p>
          <a:p>
            <a:pPr lvl="2">
              <a:defRPr sz="1800">
                <a:solidFill>
                  <a:srgbClr val="000000"/>
                </a:solidFill>
              </a:defRPr>
            </a:pPr>
            <a:r>
              <a:rPr sz="4600">
                <a:solidFill>
                  <a:srgbClr val="535353"/>
                </a:solidFill>
              </a:rPr>
              <a:t>Texte niveau 3</a:t>
            </a:r>
            <a:endParaRPr sz="4600">
              <a:solidFill>
                <a:srgbClr val="535353"/>
              </a:solidFill>
            </a:endParaRPr>
          </a:p>
          <a:p>
            <a:pPr lvl="3">
              <a:defRPr sz="1800">
                <a:solidFill>
                  <a:srgbClr val="000000"/>
                </a:solidFill>
              </a:defRPr>
            </a:pPr>
            <a:r>
              <a:rPr sz="4600">
                <a:solidFill>
                  <a:srgbClr val="535353"/>
                </a:solidFill>
              </a:rPr>
              <a:t>Texte niveau 4</a:t>
            </a:r>
            <a:endParaRPr sz="4600">
              <a:solidFill>
                <a:srgbClr val="535353"/>
              </a:solidFill>
            </a:endParaRPr>
          </a:p>
          <a:p>
            <a:pPr lvl="4">
              <a:defRPr sz="1800">
                <a:solidFill>
                  <a:srgbClr val="000000"/>
                </a:solidFill>
              </a:defRPr>
            </a:pPr>
            <a:r>
              <a:rPr sz="4600">
                <a:solidFill>
                  <a:srgbClr val="535353"/>
                </a:solidFill>
              </a:rPr>
              <a:t>Texte niveau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p:bg>
      <p:bgPr>
        <a:gradFill flip="none" rotWithShape="1">
          <a:gsLst>
            <a:gs pos="0">
              <a:srgbClr val="A19E78"/>
            </a:gs>
            <a:gs pos="100000">
              <a:srgbClr val="6D6937"/>
            </a:gs>
          </a:gsLst>
          <a:lin ang="5400000" scaled="0"/>
        </a:gradFill>
      </p:bgPr>
    </p:bg>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BD95"/>
        </a:solidFill>
      </p:bgPr>
    </p:bg>
    <p:spTree>
      <p:nvGrpSpPr>
        <p:cNvPr id="1" name=""/>
        <p:cNvGrpSpPr/>
        <p:nvPr/>
      </p:nvGrpSpPr>
      <p:grpSpPr>
        <a:xfrm>
          <a:off x="0" y="0"/>
          <a:ext cx="0" cy="0"/>
          <a:chOff x="0" y="0"/>
          <a:chExt cx="0" cy="0"/>
        </a:xfrm>
      </p:grpSpPr>
      <p:sp>
        <p:nvSpPr>
          <p:cNvPr id="2" name="Shape 2"/>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cap="none" sz="1800">
                <a:solidFill>
                  <a:srgbClr val="000000"/>
                </a:solidFill>
              </a:defRPr>
            </a:pPr>
            <a:r>
              <a:rPr cap="all" sz="7200">
                <a:solidFill>
                  <a:srgbClr val="535353"/>
                </a:solidFill>
              </a:rPr>
              <a:t>Texte du titre</a:t>
            </a:r>
          </a:p>
        </p:txBody>
      </p:sp>
      <p:sp>
        <p:nvSpPr>
          <p:cNvPr id="3" name="Shape 3"/>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4600">
                <a:solidFill>
                  <a:srgbClr val="535353"/>
                </a:solidFill>
              </a:rPr>
              <a:t>Texte niveau 1</a:t>
            </a:r>
            <a:endParaRPr sz="4600">
              <a:solidFill>
                <a:srgbClr val="535353"/>
              </a:solidFill>
            </a:endParaRPr>
          </a:p>
          <a:p>
            <a:pPr lvl="1">
              <a:defRPr sz="1800">
                <a:solidFill>
                  <a:srgbClr val="000000"/>
                </a:solidFill>
              </a:defRPr>
            </a:pPr>
            <a:r>
              <a:rPr sz="4600">
                <a:solidFill>
                  <a:srgbClr val="535353"/>
                </a:solidFill>
              </a:rPr>
              <a:t>Texte niveau 2</a:t>
            </a:r>
            <a:endParaRPr sz="4600">
              <a:solidFill>
                <a:srgbClr val="535353"/>
              </a:solidFill>
            </a:endParaRPr>
          </a:p>
          <a:p>
            <a:pPr lvl="2">
              <a:defRPr sz="1800">
                <a:solidFill>
                  <a:srgbClr val="000000"/>
                </a:solidFill>
              </a:defRPr>
            </a:pPr>
            <a:r>
              <a:rPr sz="4600">
                <a:solidFill>
                  <a:srgbClr val="535353"/>
                </a:solidFill>
              </a:rPr>
              <a:t>Texte niveau 3</a:t>
            </a:r>
            <a:endParaRPr sz="4600">
              <a:solidFill>
                <a:srgbClr val="535353"/>
              </a:solidFill>
            </a:endParaRPr>
          </a:p>
          <a:p>
            <a:pPr lvl="3">
              <a:defRPr sz="1800">
                <a:solidFill>
                  <a:srgbClr val="000000"/>
                </a:solidFill>
              </a:defRPr>
            </a:pPr>
            <a:r>
              <a:rPr sz="4600">
                <a:solidFill>
                  <a:srgbClr val="535353"/>
                </a:solidFill>
              </a:rPr>
              <a:t>Texte niveau 4</a:t>
            </a:r>
            <a:endParaRPr sz="4600">
              <a:solidFill>
                <a:srgbClr val="535353"/>
              </a:solidFill>
            </a:endParaRPr>
          </a:p>
          <a:p>
            <a:pPr lvl="4">
              <a:defRPr sz="1800">
                <a:solidFill>
                  <a:srgbClr val="000000"/>
                </a:solidFill>
              </a:defRPr>
            </a:pPr>
            <a:r>
              <a:rPr sz="4600">
                <a:solidFill>
                  <a:srgbClr val="535353"/>
                </a:solidFill>
              </a:rPr>
              <a:t>Texte niveau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cap="all" sz="7200">
          <a:solidFill>
            <a:srgbClr val="535353"/>
          </a:solidFill>
          <a:latin typeface="+mj-lt"/>
          <a:ea typeface="+mj-ea"/>
          <a:cs typeface="+mj-cs"/>
          <a:sym typeface="Ringbearer"/>
        </a:defRPr>
      </a:lvl1pPr>
      <a:lvl2pPr indent="228600" algn="ctr" defTabSz="584200">
        <a:defRPr cap="all" sz="7200">
          <a:solidFill>
            <a:srgbClr val="535353"/>
          </a:solidFill>
          <a:latin typeface="+mj-lt"/>
          <a:ea typeface="+mj-ea"/>
          <a:cs typeface="+mj-cs"/>
          <a:sym typeface="Ringbearer"/>
        </a:defRPr>
      </a:lvl2pPr>
      <a:lvl3pPr indent="457200" algn="ctr" defTabSz="584200">
        <a:defRPr cap="all" sz="7200">
          <a:solidFill>
            <a:srgbClr val="535353"/>
          </a:solidFill>
          <a:latin typeface="+mj-lt"/>
          <a:ea typeface="+mj-ea"/>
          <a:cs typeface="+mj-cs"/>
          <a:sym typeface="Ringbearer"/>
        </a:defRPr>
      </a:lvl3pPr>
      <a:lvl4pPr indent="685800" algn="ctr" defTabSz="584200">
        <a:defRPr cap="all" sz="7200">
          <a:solidFill>
            <a:srgbClr val="535353"/>
          </a:solidFill>
          <a:latin typeface="+mj-lt"/>
          <a:ea typeface="+mj-ea"/>
          <a:cs typeface="+mj-cs"/>
          <a:sym typeface="Ringbearer"/>
        </a:defRPr>
      </a:lvl4pPr>
      <a:lvl5pPr indent="914400" algn="ctr" defTabSz="584200">
        <a:defRPr cap="all" sz="7200">
          <a:solidFill>
            <a:srgbClr val="535353"/>
          </a:solidFill>
          <a:latin typeface="+mj-lt"/>
          <a:ea typeface="+mj-ea"/>
          <a:cs typeface="+mj-cs"/>
          <a:sym typeface="Ringbearer"/>
        </a:defRPr>
      </a:lvl5pPr>
      <a:lvl6pPr indent="1143000" algn="ctr" defTabSz="584200">
        <a:defRPr cap="all" sz="7200">
          <a:solidFill>
            <a:srgbClr val="535353"/>
          </a:solidFill>
          <a:latin typeface="+mj-lt"/>
          <a:ea typeface="+mj-ea"/>
          <a:cs typeface="+mj-cs"/>
          <a:sym typeface="Ringbearer"/>
        </a:defRPr>
      </a:lvl6pPr>
      <a:lvl7pPr indent="1371600" algn="ctr" defTabSz="584200">
        <a:defRPr cap="all" sz="7200">
          <a:solidFill>
            <a:srgbClr val="535353"/>
          </a:solidFill>
          <a:latin typeface="+mj-lt"/>
          <a:ea typeface="+mj-ea"/>
          <a:cs typeface="+mj-cs"/>
          <a:sym typeface="Ringbearer"/>
        </a:defRPr>
      </a:lvl7pPr>
      <a:lvl8pPr indent="1600200" algn="ctr" defTabSz="584200">
        <a:defRPr cap="all" sz="7200">
          <a:solidFill>
            <a:srgbClr val="535353"/>
          </a:solidFill>
          <a:latin typeface="+mj-lt"/>
          <a:ea typeface="+mj-ea"/>
          <a:cs typeface="+mj-cs"/>
          <a:sym typeface="Ringbearer"/>
        </a:defRPr>
      </a:lvl8pPr>
      <a:lvl9pPr indent="1828800" algn="ctr" defTabSz="584200">
        <a:defRPr cap="all" sz="7200">
          <a:solidFill>
            <a:srgbClr val="535353"/>
          </a:solidFill>
          <a:latin typeface="+mj-lt"/>
          <a:ea typeface="+mj-ea"/>
          <a:cs typeface="+mj-cs"/>
          <a:sym typeface="Ringbearer"/>
        </a:defRPr>
      </a:lvl9pPr>
    </p:titleStyle>
    <p:bodyStyle>
      <a:lvl1pPr marL="5207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1pPr>
      <a:lvl2pPr marL="10414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2pPr>
      <a:lvl3pPr marL="15621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3pPr>
      <a:lvl4pPr marL="20828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4pPr>
      <a:lvl5pPr marL="26035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5pPr>
      <a:lvl6pPr marL="31242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6pPr>
      <a:lvl7pPr marL="36449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7pPr>
      <a:lvl8pPr marL="41656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8pPr>
      <a:lvl9pPr marL="4686300" indent="-520700" defTabSz="584200">
        <a:lnSpc>
          <a:spcPct val="120000"/>
        </a:lnSpc>
        <a:spcBef>
          <a:spcPts val="4600"/>
        </a:spcBef>
        <a:buSzPct val="82000"/>
        <a:buChar char="•"/>
        <a:defRPr sz="4600">
          <a:solidFill>
            <a:srgbClr val="535353"/>
          </a:solidFill>
          <a:latin typeface="Freckle Face"/>
          <a:ea typeface="Freckle Face"/>
          <a:cs typeface="Freckle Face"/>
          <a:sym typeface="Freckle Face"/>
        </a:defRPr>
      </a:lvl9pPr>
    </p:bodyStyle>
    <p:otherStyle>
      <a:lvl1pPr algn="ctr" defTabSz="584200">
        <a:defRPr>
          <a:solidFill>
            <a:schemeClr val="tx1"/>
          </a:solidFill>
          <a:latin typeface="+mn-lt"/>
          <a:ea typeface="+mn-ea"/>
          <a:cs typeface="+mn-cs"/>
          <a:sym typeface="Helvetica"/>
        </a:defRPr>
      </a:lvl1pPr>
      <a:lvl2pPr indent="228600" algn="ctr" defTabSz="584200">
        <a:defRPr>
          <a:solidFill>
            <a:schemeClr val="tx1"/>
          </a:solidFill>
          <a:latin typeface="+mn-lt"/>
          <a:ea typeface="+mn-ea"/>
          <a:cs typeface="+mn-cs"/>
          <a:sym typeface="Helvetica"/>
        </a:defRPr>
      </a:lvl2pPr>
      <a:lvl3pPr indent="457200" algn="ctr" defTabSz="584200">
        <a:defRPr>
          <a:solidFill>
            <a:schemeClr val="tx1"/>
          </a:solidFill>
          <a:latin typeface="+mn-lt"/>
          <a:ea typeface="+mn-ea"/>
          <a:cs typeface="+mn-cs"/>
          <a:sym typeface="Helvetica"/>
        </a:defRPr>
      </a:lvl3pPr>
      <a:lvl4pPr indent="685800" algn="ctr" defTabSz="584200">
        <a:defRPr>
          <a:solidFill>
            <a:schemeClr val="tx1"/>
          </a:solidFill>
          <a:latin typeface="+mn-lt"/>
          <a:ea typeface="+mn-ea"/>
          <a:cs typeface="+mn-cs"/>
          <a:sym typeface="Helvetica"/>
        </a:defRPr>
      </a:lvl4pPr>
      <a:lvl5pPr indent="914400" algn="ctr" defTabSz="584200">
        <a:defRPr>
          <a:solidFill>
            <a:schemeClr val="tx1"/>
          </a:solidFill>
          <a:latin typeface="+mn-lt"/>
          <a:ea typeface="+mn-ea"/>
          <a:cs typeface="+mn-cs"/>
          <a:sym typeface="Helvetica"/>
        </a:defRPr>
      </a:lvl5pPr>
      <a:lvl6pPr indent="1143000" algn="ctr" defTabSz="584200">
        <a:defRPr>
          <a:solidFill>
            <a:schemeClr val="tx1"/>
          </a:solidFill>
          <a:latin typeface="+mn-lt"/>
          <a:ea typeface="+mn-ea"/>
          <a:cs typeface="+mn-cs"/>
          <a:sym typeface="Helvetica"/>
        </a:defRPr>
      </a:lvl6pPr>
      <a:lvl7pPr indent="1371600" algn="ctr" defTabSz="584200">
        <a:defRPr>
          <a:solidFill>
            <a:schemeClr val="tx1"/>
          </a:solidFill>
          <a:latin typeface="+mn-lt"/>
          <a:ea typeface="+mn-ea"/>
          <a:cs typeface="+mn-cs"/>
          <a:sym typeface="Helvetica"/>
        </a:defRPr>
      </a:lvl7pPr>
      <a:lvl8pPr indent="1600200" algn="ctr" defTabSz="584200">
        <a:defRPr>
          <a:solidFill>
            <a:schemeClr val="tx1"/>
          </a:solidFill>
          <a:latin typeface="+mn-lt"/>
          <a:ea typeface="+mn-ea"/>
          <a:cs typeface="+mn-cs"/>
          <a:sym typeface="Helvetica"/>
        </a:defRPr>
      </a:lvl8pPr>
      <a:lvl9pPr indent="1828800" algn="ctr" defTabSz="584200">
        <a:defRPr>
          <a:solidFill>
            <a:schemeClr val="tx1"/>
          </a:solidFill>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LOTR_Graphic_2.png"/>
          <p:cNvPicPr/>
          <p:nvPr/>
        </p:nvPicPr>
        <p:blipFill>
          <a:blip r:embed="rId2">
            <a:extLst/>
          </a:blip>
          <a:srcRect l="1786" t="0" r="1786" b="0"/>
          <a:stretch>
            <a:fillRect/>
          </a:stretch>
        </p:blipFill>
        <p:spPr>
          <a:xfrm>
            <a:off x="1346200" y="520700"/>
            <a:ext cx="10388600" cy="5860236"/>
          </a:xfrm>
          <a:prstGeom prst="rect">
            <a:avLst/>
          </a:prstGeom>
          <a:ln w="25400">
            <a:miter lim="400000"/>
          </a:ln>
          <a:effectLst>
            <a:outerShdw sx="100000" sy="100000" kx="0" ky="0" algn="b" rotWithShape="0" blurRad="422338" dist="635000" dir="2693979">
              <a:srgbClr val="000000">
                <a:alpha val="30673"/>
              </a:srgbClr>
            </a:outerShdw>
          </a:effectLst>
        </p:spPr>
      </p:pic>
      <p:sp>
        <p:nvSpPr>
          <p:cNvPr id="33" name="Shape 33"/>
          <p:cNvSpPr/>
          <p:nvPr>
            <p:ph type="title"/>
          </p:nvPr>
        </p:nvSpPr>
        <p:spPr>
          <a:prstGeom prst="rect">
            <a:avLst/>
          </a:prstGeom>
        </p:spPr>
        <p:txBody>
          <a:bodyPr/>
          <a:lstStyle>
            <a:lvl1pPr defTabSz="350520">
              <a:defRPr sz="4320"/>
            </a:lvl1pPr>
          </a:lstStyle>
          <a:p>
            <a:pPr lvl="0">
              <a:defRPr cap="none" sz="1800">
                <a:solidFill>
                  <a:srgbClr val="000000"/>
                </a:solidFill>
              </a:defRPr>
            </a:pPr>
            <a:r>
              <a:rPr cap="all" sz="4320">
                <a:solidFill>
                  <a:srgbClr val="535353"/>
                </a:solidFill>
              </a:rPr>
              <a:t>Qui m’a volé mon p**** d’anneau ?</a:t>
            </a:r>
          </a:p>
        </p:txBody>
      </p:sp>
      <p:sp>
        <p:nvSpPr>
          <p:cNvPr id="34" name="Shape 34"/>
          <p:cNvSpPr/>
          <p:nvPr>
            <p:ph type="body" idx="1"/>
          </p:nvPr>
        </p:nvSpPr>
        <p:spPr>
          <a:prstGeom prst="rect">
            <a:avLst/>
          </a:prstGeom>
        </p:spPr>
        <p:txBody>
          <a:bodyPr/>
          <a:lstStyle/>
          <a:p>
            <a:pPr lvl="0">
              <a:defRPr sz="1800">
                <a:solidFill>
                  <a:srgbClr val="000000"/>
                </a:solidFill>
              </a:defRPr>
            </a:pPr>
            <a:r>
              <a:rPr sz="3800">
                <a:solidFill>
                  <a:srgbClr val="535353"/>
                </a:solidFill>
              </a:rPr>
              <a:t>Le retour de Sauron qui cherche son anneau</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lvl1pPr defTabSz="525779">
              <a:defRPr sz="6479"/>
            </a:lvl1pPr>
          </a:lstStyle>
          <a:p>
            <a:pPr lvl="0">
              <a:defRPr cap="none" sz="1800">
                <a:solidFill>
                  <a:srgbClr val="000000"/>
                </a:solidFill>
              </a:defRPr>
            </a:pPr>
            <a:r>
              <a:rPr cap="all" sz="6479">
                <a:solidFill>
                  <a:srgbClr val="535353"/>
                </a:solidFill>
              </a:rPr>
              <a:t>The return of the vengeance of sauron</a:t>
            </a:r>
          </a:p>
        </p:txBody>
      </p:sp>
      <p:sp>
        <p:nvSpPr>
          <p:cNvPr id="37" name="Shape 37"/>
          <p:cNvSpPr/>
          <p:nvPr>
            <p:ph type="body" idx="1"/>
          </p:nvPr>
        </p:nvSpPr>
        <p:spPr>
          <a:prstGeom prst="rect">
            <a:avLst/>
          </a:prstGeom>
        </p:spPr>
        <p:txBody>
          <a:bodyPr/>
          <a:lstStyle/>
          <a:p>
            <a:pPr lvl="0" marL="0" indent="0" algn="ctr" defTabSz="457200">
              <a:lnSpc>
                <a:spcPct val="100000"/>
              </a:lnSpc>
              <a:spcBef>
                <a:spcPts val="0"/>
              </a:spcBef>
              <a:buSzTx/>
              <a:buNone/>
              <a:defRPr sz="1800">
                <a:solidFill>
                  <a:srgbClr val="000000"/>
                </a:solidFill>
              </a:defRPr>
            </a:pPr>
            <a:r>
              <a:rPr sz="3900">
                <a:solidFill>
                  <a:srgbClr val="AB1500"/>
                </a:solidFill>
                <a:latin typeface="+mj-lt"/>
                <a:ea typeface="+mj-ea"/>
                <a:cs typeface="+mj-cs"/>
                <a:sym typeface="Ringbearer"/>
              </a:rPr>
              <a:t>«Un anneau pour les gouverner tous</a:t>
            </a:r>
            <a:endParaRPr sz="3900">
              <a:latin typeface="Arial"/>
              <a:ea typeface="Arial"/>
              <a:cs typeface="Arial"/>
              <a:sym typeface="Arial"/>
            </a:endParaRPr>
          </a:p>
          <a:p>
            <a:pPr lvl="0" marL="0" indent="0" algn="ctr" defTabSz="457200">
              <a:lnSpc>
                <a:spcPct val="100000"/>
              </a:lnSpc>
              <a:spcBef>
                <a:spcPts val="0"/>
              </a:spcBef>
              <a:buSzTx/>
              <a:buNone/>
              <a:defRPr sz="1800">
                <a:solidFill>
                  <a:srgbClr val="000000"/>
                </a:solidFill>
              </a:defRPr>
            </a:pPr>
            <a:r>
              <a:rPr sz="3900">
                <a:solidFill>
                  <a:srgbClr val="941100"/>
                </a:solidFill>
                <a:latin typeface="+mj-lt"/>
                <a:ea typeface="+mj-ea"/>
                <a:cs typeface="+mj-cs"/>
                <a:sym typeface="Ringbearer"/>
              </a:rPr>
              <a:t>Un Anneau pour les trouver ,</a:t>
            </a:r>
            <a:endParaRPr sz="3900">
              <a:latin typeface="Arial"/>
              <a:ea typeface="Arial"/>
              <a:cs typeface="Arial"/>
              <a:sym typeface="Arial"/>
            </a:endParaRPr>
          </a:p>
          <a:p>
            <a:pPr lvl="0" marL="0" indent="0" algn="ctr" defTabSz="457200">
              <a:lnSpc>
                <a:spcPct val="100000"/>
              </a:lnSpc>
              <a:spcBef>
                <a:spcPts val="0"/>
              </a:spcBef>
              <a:buSzTx/>
              <a:buNone/>
              <a:defRPr sz="1800">
                <a:solidFill>
                  <a:srgbClr val="000000"/>
                </a:solidFill>
              </a:defRPr>
            </a:pPr>
            <a:r>
              <a:rPr sz="3900">
                <a:solidFill>
                  <a:srgbClr val="941100"/>
                </a:solidFill>
                <a:latin typeface="+mj-lt"/>
                <a:ea typeface="+mj-ea"/>
                <a:cs typeface="+mj-cs"/>
                <a:sym typeface="Ringbearer"/>
              </a:rPr>
              <a:t>Un Anneau pour les amener tous, </a:t>
            </a:r>
            <a:endParaRPr sz="3900">
              <a:latin typeface="Arial"/>
              <a:ea typeface="Arial"/>
              <a:cs typeface="Arial"/>
              <a:sym typeface="Arial"/>
            </a:endParaRPr>
          </a:p>
          <a:p>
            <a:pPr lvl="0" marL="0" indent="0" algn="ctr" defTabSz="457200">
              <a:lnSpc>
                <a:spcPct val="100000"/>
              </a:lnSpc>
              <a:spcBef>
                <a:spcPts val="0"/>
              </a:spcBef>
              <a:buSzTx/>
              <a:buNone/>
              <a:defRPr sz="1800">
                <a:solidFill>
                  <a:srgbClr val="000000"/>
                </a:solidFill>
              </a:defRPr>
            </a:pPr>
            <a:r>
              <a:rPr sz="3900">
                <a:solidFill>
                  <a:srgbClr val="941100"/>
                </a:solidFill>
                <a:latin typeface="+mj-lt"/>
                <a:ea typeface="+mj-ea"/>
                <a:cs typeface="+mj-cs"/>
                <a:sym typeface="Ringbearer"/>
              </a:rPr>
              <a:t>Et dans les ténèbres les lier</a:t>
            </a:r>
            <a:r>
              <a:rPr sz="3900">
                <a:latin typeface="Arial"/>
                <a:ea typeface="Arial"/>
                <a:cs typeface="Arial"/>
                <a:sym typeface="Arial"/>
              </a:rPr>
              <a:t> </a:t>
            </a:r>
            <a:r>
              <a:rPr sz="3900">
                <a:solidFill>
                  <a:srgbClr val="AB1500"/>
                </a:solidFill>
                <a:latin typeface="+mj-lt"/>
                <a:ea typeface="+mj-ea"/>
                <a:cs typeface="+mj-cs"/>
                <a:sym typeface="Ringbearer"/>
              </a:rPr>
              <a:t>»</a:t>
            </a:r>
            <a:endParaRPr sz="3900">
              <a:latin typeface="Arial"/>
              <a:ea typeface="Arial"/>
              <a:cs typeface="Arial"/>
              <a:sym typeface="Arial"/>
            </a:endParaR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cap="none" sz="1800">
                <a:solidFill>
                  <a:srgbClr val="000000"/>
                </a:solidFill>
              </a:defRPr>
            </a:pPr>
            <a:r>
              <a:rPr cap="all" sz="7200">
                <a:solidFill>
                  <a:srgbClr val="535353"/>
                </a:solidFill>
              </a:rPr>
              <a:t>concept</a:t>
            </a:r>
          </a:p>
        </p:txBody>
      </p:sp>
      <p:sp>
        <p:nvSpPr>
          <p:cNvPr id="40" name="Shape 40"/>
          <p:cNvSpPr/>
          <p:nvPr>
            <p:ph type="body" idx="1"/>
          </p:nvPr>
        </p:nvSpPr>
        <p:spPr>
          <a:prstGeom prst="rect">
            <a:avLst/>
          </a:prstGeom>
        </p:spPr>
        <p:txBody>
          <a:bodyPr/>
          <a:lstStyle/>
          <a:p>
            <a:pPr lvl="0">
              <a:defRPr sz="1800">
                <a:solidFill>
                  <a:srgbClr val="000000"/>
                </a:solidFill>
              </a:defRPr>
            </a:pPr>
            <a:r>
              <a:rPr sz="4600">
                <a:solidFill>
                  <a:srgbClr val="535353"/>
                </a:solidFill>
              </a:rPr>
              <a:t>Pitch :</a:t>
            </a:r>
            <a:endParaRPr sz="4600">
              <a:solidFill>
                <a:srgbClr val="535353"/>
              </a:solidFill>
            </a:endParaRPr>
          </a:p>
          <a:p>
            <a:pPr lvl="0" marL="0" indent="0">
              <a:buSzTx/>
              <a:buNone/>
              <a:defRPr sz="1800">
                <a:solidFill>
                  <a:srgbClr val="000000"/>
                </a:solidFill>
              </a:defRPr>
            </a:pPr>
            <a:r>
              <a:rPr sz="4400">
                <a:solidFill>
                  <a:srgbClr val="4B0504"/>
                </a:solidFill>
              </a:rPr>
              <a:t>Vous incarnez Sauron, qui revient du royaume des ombres, pour se venger et pour retrouver son pouvoir. Il ne peut se réincarner que dans des formes de vies primitives avant de se venger de Gandalf, avant de retrouver son pouvoir !…</a:t>
            </a:r>
          </a:p>
        </p:txBody>
      </p:sp>
      <p:pic>
        <p:nvPicPr>
          <p:cNvPr id="41" name="pasted-image.pdf"/>
          <p:cNvPicPr/>
          <p:nvPr/>
        </p:nvPicPr>
        <p:blipFill>
          <a:blip r:embed="rId2">
            <a:extLst/>
          </a:blip>
          <a:stretch>
            <a:fillRect/>
          </a:stretch>
        </p:blipFill>
        <p:spPr>
          <a:xfrm>
            <a:off x="5256675" y="2368550"/>
            <a:ext cx="2491450" cy="1870868"/>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xfrm>
            <a:off x="355600" y="139700"/>
            <a:ext cx="12293600" cy="953691"/>
          </a:xfrm>
          <a:prstGeom prst="rect">
            <a:avLst/>
          </a:prstGeom>
        </p:spPr>
        <p:txBody>
          <a:bodyPr/>
          <a:lstStyle>
            <a:lvl1pPr defTabSz="379729">
              <a:defRPr sz="4680"/>
            </a:lvl1pPr>
          </a:lstStyle>
          <a:p>
            <a:pPr lvl="0">
              <a:defRPr cap="none" sz="1800">
                <a:solidFill>
                  <a:srgbClr val="000000"/>
                </a:solidFill>
              </a:defRPr>
            </a:pPr>
            <a:r>
              <a:rPr cap="all" sz="4680">
                <a:solidFill>
                  <a:srgbClr val="535353"/>
                </a:solidFill>
              </a:rPr>
              <a:t>conception technique</a:t>
            </a:r>
          </a:p>
        </p:txBody>
      </p:sp>
      <p:sp>
        <p:nvSpPr>
          <p:cNvPr id="44" name="Shape 44"/>
          <p:cNvSpPr/>
          <p:nvPr>
            <p:ph type="body" idx="1"/>
          </p:nvPr>
        </p:nvSpPr>
        <p:spPr>
          <a:xfrm>
            <a:off x="114300" y="1257476"/>
            <a:ext cx="4443016" cy="953692"/>
          </a:xfrm>
          <a:prstGeom prst="rect">
            <a:avLst/>
          </a:prstGeom>
        </p:spPr>
        <p:txBody>
          <a:bodyPr/>
          <a:lstStyle>
            <a:lvl1pPr marL="385318" indent="-385318" defTabSz="432308">
              <a:spcBef>
                <a:spcPts val="3400"/>
              </a:spcBef>
              <a:defRPr sz="3404"/>
            </a:lvl1pPr>
          </a:lstStyle>
          <a:p>
            <a:pPr lvl="0">
              <a:defRPr sz="1800">
                <a:solidFill>
                  <a:srgbClr val="000000"/>
                </a:solidFill>
              </a:defRPr>
            </a:pPr>
            <a:r>
              <a:rPr sz="3404">
                <a:solidFill>
                  <a:srgbClr val="535353"/>
                </a:solidFill>
              </a:rPr>
              <a:t>Conception de la BDD</a:t>
            </a:r>
          </a:p>
        </p:txBody>
      </p:sp>
      <p:grpSp>
        <p:nvGrpSpPr>
          <p:cNvPr id="47" name="Group 47"/>
          <p:cNvGrpSpPr/>
          <p:nvPr/>
        </p:nvGrpSpPr>
        <p:grpSpPr>
          <a:xfrm>
            <a:off x="1373225" y="2222853"/>
            <a:ext cx="10258350" cy="6971594"/>
            <a:chOff x="-88900" y="-50800"/>
            <a:chExt cx="10258348" cy="6971592"/>
          </a:xfrm>
        </p:grpSpPr>
        <p:pic>
          <p:nvPicPr>
            <p:cNvPr id="46" name="pasted-image.pdf"/>
            <p:cNvPicPr/>
            <p:nvPr/>
          </p:nvPicPr>
          <p:blipFill>
            <a:blip r:embed="rId2">
              <a:extLst/>
            </a:blip>
            <a:stretch>
              <a:fillRect/>
            </a:stretch>
          </p:blipFill>
          <p:spPr>
            <a:xfrm>
              <a:off x="0" y="0"/>
              <a:ext cx="10080549" cy="6730293"/>
            </a:xfrm>
            <a:prstGeom prst="rect">
              <a:avLst/>
            </a:prstGeom>
            <a:ln>
              <a:noFill/>
            </a:ln>
            <a:effectLst/>
          </p:spPr>
        </p:pic>
        <p:pic>
          <p:nvPicPr>
            <p:cNvPr id="45" name=""/>
            <p:cNvPicPr/>
            <p:nvPr/>
          </p:nvPicPr>
          <p:blipFill>
            <a:blip r:embed="rId3">
              <a:extLst/>
            </a:blip>
            <a:stretch>
              <a:fillRect/>
            </a:stretch>
          </p:blipFill>
          <p:spPr>
            <a:xfrm>
              <a:off x="-88900" y="-50800"/>
              <a:ext cx="10258349" cy="6971593"/>
            </a:xfrm>
            <a:prstGeom prst="rect">
              <a:avLst/>
            </a:prstGeom>
            <a:effectLst/>
          </p:spPr>
        </p:pic>
      </p:grpSp>
      <p:pic>
        <p:nvPicPr>
          <p:cNvPr id="48" name="decoCase_D.png"/>
          <p:cNvPicPr/>
          <p:nvPr/>
        </p:nvPicPr>
        <p:blipFill>
          <a:blip r:embed="rId4">
            <a:extLst/>
          </a:blip>
          <a:stretch>
            <a:fillRect/>
          </a:stretch>
        </p:blipFill>
        <p:spPr>
          <a:xfrm>
            <a:off x="11713071" y="4444702"/>
            <a:ext cx="863601" cy="2159001"/>
          </a:xfrm>
          <a:prstGeom prst="rect">
            <a:avLst/>
          </a:prstGeom>
          <a:ln w="12700">
            <a:miter lim="400000"/>
          </a:ln>
        </p:spPr>
      </p:pic>
      <p:pic>
        <p:nvPicPr>
          <p:cNvPr id="49" name="decoCase_G.png"/>
          <p:cNvPicPr/>
          <p:nvPr/>
        </p:nvPicPr>
        <p:blipFill>
          <a:blip r:embed="rId5">
            <a:extLst/>
          </a:blip>
          <a:stretch>
            <a:fillRect/>
          </a:stretch>
        </p:blipFill>
        <p:spPr>
          <a:xfrm>
            <a:off x="428128" y="4444702"/>
            <a:ext cx="863601" cy="2159001"/>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xfrm>
            <a:off x="355600" y="139700"/>
            <a:ext cx="12293600" cy="953691"/>
          </a:xfrm>
          <a:prstGeom prst="rect">
            <a:avLst/>
          </a:prstGeom>
        </p:spPr>
        <p:txBody>
          <a:bodyPr/>
          <a:lstStyle>
            <a:lvl1pPr defTabSz="379729">
              <a:defRPr sz="4680"/>
            </a:lvl1pPr>
          </a:lstStyle>
          <a:p>
            <a:pPr lvl="0">
              <a:defRPr cap="none" sz="1800">
                <a:solidFill>
                  <a:srgbClr val="000000"/>
                </a:solidFill>
              </a:defRPr>
            </a:pPr>
            <a:r>
              <a:rPr cap="all" sz="4680">
                <a:solidFill>
                  <a:srgbClr val="535353"/>
                </a:solidFill>
              </a:rPr>
              <a:t>conception technique</a:t>
            </a:r>
          </a:p>
        </p:txBody>
      </p:sp>
      <p:sp>
        <p:nvSpPr>
          <p:cNvPr id="52" name="Shape 52"/>
          <p:cNvSpPr/>
          <p:nvPr>
            <p:ph type="body" idx="1"/>
          </p:nvPr>
        </p:nvSpPr>
        <p:spPr>
          <a:xfrm>
            <a:off x="114300" y="1257476"/>
            <a:ext cx="4443016" cy="953692"/>
          </a:xfrm>
          <a:prstGeom prst="rect">
            <a:avLst/>
          </a:prstGeom>
        </p:spPr>
        <p:txBody>
          <a:bodyPr/>
          <a:lstStyle>
            <a:lvl1pPr marL="385318" indent="-385318" defTabSz="432308">
              <a:spcBef>
                <a:spcPts val="3400"/>
              </a:spcBef>
              <a:defRPr sz="3404"/>
            </a:lvl1pPr>
          </a:lstStyle>
          <a:p>
            <a:pPr lvl="0">
              <a:defRPr sz="1800">
                <a:solidFill>
                  <a:srgbClr val="000000"/>
                </a:solidFill>
              </a:defRPr>
            </a:pPr>
            <a:r>
              <a:rPr sz="3404">
                <a:solidFill>
                  <a:srgbClr val="535353"/>
                </a:solidFill>
              </a:rPr>
              <a:t>Conception de la BDD</a:t>
            </a:r>
          </a:p>
        </p:txBody>
      </p:sp>
      <p:pic>
        <p:nvPicPr>
          <p:cNvPr id="53" name="decoCase_D.png"/>
          <p:cNvPicPr/>
          <p:nvPr/>
        </p:nvPicPr>
        <p:blipFill>
          <a:blip r:embed="rId2">
            <a:extLst/>
          </a:blip>
          <a:stretch>
            <a:fillRect/>
          </a:stretch>
        </p:blipFill>
        <p:spPr>
          <a:xfrm>
            <a:off x="3809379" y="7807698"/>
            <a:ext cx="424500" cy="1061248"/>
          </a:xfrm>
          <a:prstGeom prst="rect">
            <a:avLst/>
          </a:prstGeom>
          <a:ln w="12700">
            <a:miter lim="400000"/>
          </a:ln>
        </p:spPr>
      </p:pic>
      <p:pic>
        <p:nvPicPr>
          <p:cNvPr id="54" name="decoCase_G.png"/>
          <p:cNvPicPr/>
          <p:nvPr/>
        </p:nvPicPr>
        <p:blipFill>
          <a:blip r:embed="rId3">
            <a:extLst/>
          </a:blip>
          <a:stretch>
            <a:fillRect/>
          </a:stretch>
        </p:blipFill>
        <p:spPr>
          <a:xfrm>
            <a:off x="1836522" y="7807698"/>
            <a:ext cx="424500" cy="1061248"/>
          </a:xfrm>
          <a:prstGeom prst="rect">
            <a:avLst/>
          </a:prstGeom>
          <a:ln w="12700">
            <a:miter lim="400000"/>
          </a:ln>
        </p:spPr>
      </p:pic>
      <p:sp>
        <p:nvSpPr>
          <p:cNvPr id="55" name="Shape 55"/>
          <p:cNvSpPr/>
          <p:nvPr/>
        </p:nvSpPr>
        <p:spPr>
          <a:xfrm>
            <a:off x="5665192" y="3022776"/>
            <a:ext cx="1775818" cy="95369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defTabSz="537463">
              <a:lnSpc>
                <a:spcPct val="120000"/>
              </a:lnSpc>
              <a:spcBef>
                <a:spcPts val="4200"/>
              </a:spcBef>
              <a:defRPr sz="5520">
                <a:latin typeface="Freckle Face"/>
                <a:ea typeface="Freckle Face"/>
                <a:cs typeface="Freckle Face"/>
                <a:sym typeface="Freckle Face"/>
              </a:defRPr>
            </a:lvl1pPr>
          </a:lstStyle>
          <a:p>
            <a:pPr lvl="0">
              <a:defRPr sz="1800">
                <a:solidFill>
                  <a:srgbClr val="000000"/>
                </a:solidFill>
              </a:defRPr>
            </a:pPr>
            <a:r>
              <a:rPr sz="5520">
                <a:solidFill>
                  <a:srgbClr val="535353"/>
                </a:solidFill>
              </a:rPr>
              <a:t>SQL</a:t>
            </a:r>
          </a:p>
        </p:txBody>
      </p:sp>
      <p:sp>
        <p:nvSpPr>
          <p:cNvPr id="56" name="Shape 56"/>
          <p:cNvSpPr/>
          <p:nvPr/>
        </p:nvSpPr>
        <p:spPr>
          <a:xfrm>
            <a:off x="2405384" y="7861476"/>
            <a:ext cx="1323133" cy="95369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defTabSz="537463">
              <a:lnSpc>
                <a:spcPct val="120000"/>
              </a:lnSpc>
              <a:spcBef>
                <a:spcPts val="4200"/>
              </a:spcBef>
              <a:defRPr sz="5520">
                <a:latin typeface="Freckle Face"/>
                <a:ea typeface="Freckle Face"/>
                <a:cs typeface="Freckle Face"/>
                <a:sym typeface="Freckle Face"/>
              </a:defRPr>
            </a:lvl1pPr>
          </a:lstStyle>
          <a:p>
            <a:pPr lvl="0">
              <a:defRPr sz="1800">
                <a:solidFill>
                  <a:srgbClr val="000000"/>
                </a:solidFill>
              </a:defRPr>
            </a:pPr>
            <a:r>
              <a:rPr sz="5520">
                <a:solidFill>
                  <a:srgbClr val="535353"/>
                </a:solidFill>
              </a:rPr>
              <a:t>PHP</a:t>
            </a:r>
          </a:p>
        </p:txBody>
      </p:sp>
      <p:sp>
        <p:nvSpPr>
          <p:cNvPr id="57" name="Shape 57"/>
          <p:cNvSpPr/>
          <p:nvPr/>
        </p:nvSpPr>
        <p:spPr>
          <a:xfrm>
            <a:off x="8576939" y="7861476"/>
            <a:ext cx="3465564" cy="95369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defTabSz="537463">
              <a:lnSpc>
                <a:spcPct val="120000"/>
              </a:lnSpc>
              <a:spcBef>
                <a:spcPts val="4200"/>
              </a:spcBef>
              <a:defRPr sz="5520">
                <a:latin typeface="Freckle Face"/>
                <a:ea typeface="Freckle Face"/>
                <a:cs typeface="Freckle Face"/>
                <a:sym typeface="Freckle Face"/>
              </a:defRPr>
            </a:lvl1pPr>
          </a:lstStyle>
          <a:p>
            <a:pPr lvl="0">
              <a:defRPr sz="1800">
                <a:solidFill>
                  <a:srgbClr val="000000"/>
                </a:solidFill>
              </a:defRPr>
            </a:pPr>
            <a:r>
              <a:rPr sz="5520">
                <a:solidFill>
                  <a:srgbClr val="535353"/>
                </a:solidFill>
              </a:rPr>
              <a:t>Javascript</a:t>
            </a:r>
          </a:p>
        </p:txBody>
      </p:sp>
      <p:pic>
        <p:nvPicPr>
          <p:cNvPr id="58" name="decoCase_D.png"/>
          <p:cNvPicPr/>
          <p:nvPr/>
        </p:nvPicPr>
        <p:blipFill>
          <a:blip r:embed="rId2">
            <a:extLst/>
          </a:blip>
          <a:stretch>
            <a:fillRect/>
          </a:stretch>
        </p:blipFill>
        <p:spPr>
          <a:xfrm>
            <a:off x="7018387" y="2981610"/>
            <a:ext cx="424499" cy="1061248"/>
          </a:xfrm>
          <a:prstGeom prst="rect">
            <a:avLst/>
          </a:prstGeom>
          <a:ln w="12700">
            <a:miter lim="400000"/>
          </a:ln>
        </p:spPr>
      </p:pic>
      <p:pic>
        <p:nvPicPr>
          <p:cNvPr id="59" name="decoCase_G.png"/>
          <p:cNvPicPr/>
          <p:nvPr/>
        </p:nvPicPr>
        <p:blipFill>
          <a:blip r:embed="rId3">
            <a:extLst/>
          </a:blip>
          <a:stretch>
            <a:fillRect/>
          </a:stretch>
        </p:blipFill>
        <p:spPr>
          <a:xfrm>
            <a:off x="5045530" y="2981610"/>
            <a:ext cx="424499" cy="1061248"/>
          </a:xfrm>
          <a:prstGeom prst="rect">
            <a:avLst/>
          </a:prstGeom>
          <a:ln w="12700">
            <a:miter lim="400000"/>
          </a:ln>
        </p:spPr>
      </p:pic>
      <p:pic>
        <p:nvPicPr>
          <p:cNvPr id="60" name="decoCase_D.png"/>
          <p:cNvPicPr/>
          <p:nvPr/>
        </p:nvPicPr>
        <p:blipFill>
          <a:blip r:embed="rId2">
            <a:extLst/>
          </a:blip>
          <a:stretch>
            <a:fillRect/>
          </a:stretch>
        </p:blipFill>
        <p:spPr>
          <a:xfrm>
            <a:off x="11988179" y="7836253"/>
            <a:ext cx="424500" cy="1061248"/>
          </a:xfrm>
          <a:prstGeom prst="rect">
            <a:avLst/>
          </a:prstGeom>
          <a:ln w="12700">
            <a:miter lim="400000"/>
          </a:ln>
        </p:spPr>
      </p:pic>
      <p:pic>
        <p:nvPicPr>
          <p:cNvPr id="61" name="decoCase_G.png"/>
          <p:cNvPicPr/>
          <p:nvPr/>
        </p:nvPicPr>
        <p:blipFill>
          <a:blip r:embed="rId3">
            <a:extLst/>
          </a:blip>
          <a:stretch>
            <a:fillRect/>
          </a:stretch>
        </p:blipFill>
        <p:spPr>
          <a:xfrm>
            <a:off x="8046822" y="7836253"/>
            <a:ext cx="424500" cy="1061248"/>
          </a:xfrm>
          <a:prstGeom prst="rect">
            <a:avLst/>
          </a:prstGeom>
          <a:ln w="12700">
            <a:miter lim="400000"/>
          </a:ln>
        </p:spPr>
      </p:pic>
      <p:pic>
        <p:nvPicPr>
          <p:cNvPr id="62" name="pasted-image.pdf"/>
          <p:cNvPicPr/>
          <p:nvPr/>
        </p:nvPicPr>
        <p:blipFill>
          <a:blip r:embed="rId4">
            <a:extLst/>
          </a:blip>
          <a:stretch>
            <a:fillRect/>
          </a:stretch>
        </p:blipFill>
        <p:spPr>
          <a:xfrm>
            <a:off x="4553029" y="4622800"/>
            <a:ext cx="3898742" cy="2924057"/>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xfrm>
            <a:off x="355600" y="139700"/>
            <a:ext cx="12293600" cy="953691"/>
          </a:xfrm>
          <a:prstGeom prst="rect">
            <a:avLst/>
          </a:prstGeom>
        </p:spPr>
        <p:txBody>
          <a:bodyPr/>
          <a:lstStyle>
            <a:lvl1pPr defTabSz="379729">
              <a:defRPr sz="4680"/>
            </a:lvl1pPr>
          </a:lstStyle>
          <a:p>
            <a:pPr lvl="0">
              <a:defRPr cap="none" sz="1800">
                <a:solidFill>
                  <a:srgbClr val="000000"/>
                </a:solidFill>
              </a:defRPr>
            </a:pPr>
            <a:r>
              <a:rPr cap="all" sz="4680">
                <a:solidFill>
                  <a:srgbClr val="535353"/>
                </a:solidFill>
              </a:rPr>
              <a:t>Direction artistique</a:t>
            </a:r>
          </a:p>
        </p:txBody>
      </p:sp>
      <p:sp>
        <p:nvSpPr>
          <p:cNvPr id="65" name="Shape 65"/>
          <p:cNvSpPr/>
          <p:nvPr>
            <p:ph type="body" idx="1"/>
          </p:nvPr>
        </p:nvSpPr>
        <p:spPr>
          <a:xfrm>
            <a:off x="190500" y="1524176"/>
            <a:ext cx="12293600" cy="1950592"/>
          </a:xfrm>
          <a:prstGeom prst="rect">
            <a:avLst/>
          </a:prstGeom>
        </p:spPr>
        <p:txBody>
          <a:bodyPr/>
          <a:lstStyle>
            <a:lvl1pPr marL="0" indent="0" algn="ctr" defTabSz="324611">
              <a:lnSpc>
                <a:spcPct val="100000"/>
              </a:lnSpc>
              <a:spcBef>
                <a:spcPts val="0"/>
              </a:spcBef>
              <a:buSzTx/>
              <a:buNone/>
              <a:defRPr sz="2272">
                <a:solidFill>
                  <a:srgbClr val="000000"/>
                </a:solidFill>
                <a:latin typeface="+mj-lt"/>
                <a:ea typeface="+mj-ea"/>
                <a:cs typeface="+mj-cs"/>
                <a:sym typeface="Ringbearer"/>
              </a:defRPr>
            </a:lvl1pPr>
          </a:lstStyle>
          <a:p>
            <a:pPr lvl="0">
              <a:defRPr sz="1800"/>
            </a:pPr>
            <a:r>
              <a:rPr sz="2272"/>
              <a:t>Le choix de la thématique du Seigneur des Anneaux nécessite de récréer visuellement les différents personnages rencontrés dans l’oeuvre de tolkien, que ce soit au travers des livres ou dans les différentes représentations visuelles existantes. </a:t>
            </a:r>
            <a:endParaRPr sz="2272">
              <a:latin typeface="Arial"/>
              <a:ea typeface="Arial"/>
              <a:cs typeface="Arial"/>
              <a:sym typeface="Arial"/>
            </a:endParaRPr>
          </a:p>
        </p:txBody>
      </p:sp>
      <p:pic>
        <p:nvPicPr>
          <p:cNvPr id="66" name="LOTR_Graphic_2.png"/>
          <p:cNvPicPr/>
          <p:nvPr/>
        </p:nvPicPr>
        <p:blipFill>
          <a:blip r:embed="rId2">
            <a:extLst/>
          </a:blip>
          <a:stretch>
            <a:fillRect/>
          </a:stretch>
        </p:blipFill>
        <p:spPr>
          <a:xfrm>
            <a:off x="990600" y="3490416"/>
            <a:ext cx="10693400" cy="5816601"/>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xfrm>
            <a:off x="355600" y="139700"/>
            <a:ext cx="12293600" cy="953691"/>
          </a:xfrm>
          <a:prstGeom prst="rect">
            <a:avLst/>
          </a:prstGeom>
        </p:spPr>
        <p:txBody>
          <a:bodyPr/>
          <a:lstStyle>
            <a:lvl1pPr defTabSz="379729">
              <a:defRPr sz="4680"/>
            </a:lvl1pPr>
          </a:lstStyle>
          <a:p>
            <a:pPr lvl="0">
              <a:defRPr cap="none" sz="1800">
                <a:solidFill>
                  <a:srgbClr val="000000"/>
                </a:solidFill>
              </a:defRPr>
            </a:pPr>
            <a:r>
              <a:rPr cap="all" sz="4680">
                <a:solidFill>
                  <a:srgbClr val="535353"/>
                </a:solidFill>
              </a:rPr>
              <a:t>Direction artistique</a:t>
            </a:r>
          </a:p>
        </p:txBody>
      </p:sp>
      <p:sp>
        <p:nvSpPr>
          <p:cNvPr id="69" name="Shape 69"/>
          <p:cNvSpPr/>
          <p:nvPr>
            <p:ph type="body" idx="1"/>
          </p:nvPr>
        </p:nvSpPr>
        <p:spPr>
          <a:xfrm>
            <a:off x="190500" y="1524176"/>
            <a:ext cx="12293600" cy="1950592"/>
          </a:xfrm>
          <a:prstGeom prst="rect">
            <a:avLst/>
          </a:prstGeom>
        </p:spPr>
        <p:txBody>
          <a:bodyPr/>
          <a:lstStyle>
            <a:lvl1pPr marL="0" indent="0" algn="ctr" defTabSz="457200">
              <a:lnSpc>
                <a:spcPct val="100000"/>
              </a:lnSpc>
              <a:spcBef>
                <a:spcPts val="0"/>
              </a:spcBef>
              <a:buSzTx/>
              <a:buNone/>
              <a:defRPr sz="3200">
                <a:solidFill>
                  <a:srgbClr val="000000"/>
                </a:solidFill>
                <a:latin typeface="+mj-lt"/>
                <a:ea typeface="+mj-ea"/>
                <a:cs typeface="+mj-cs"/>
                <a:sym typeface="Ringbearer"/>
              </a:defRPr>
            </a:lvl1pPr>
          </a:lstStyle>
          <a:p>
            <a:pPr lvl="0">
              <a:defRPr sz="1800"/>
            </a:pPr>
            <a:r>
              <a:rPr sz="3200"/>
              <a:t>Choix personnages</a:t>
            </a:r>
            <a:endParaRPr sz="3200">
              <a:latin typeface="Arial"/>
              <a:ea typeface="Arial"/>
              <a:cs typeface="Arial"/>
              <a:sym typeface="Arial"/>
            </a:endParaRPr>
          </a:p>
        </p:txBody>
      </p:sp>
      <p:pic>
        <p:nvPicPr>
          <p:cNvPr id="70" name="pasted-image.pdf"/>
          <p:cNvPicPr/>
          <p:nvPr/>
        </p:nvPicPr>
        <p:blipFill>
          <a:blip r:embed="rId2">
            <a:extLst/>
          </a:blip>
          <a:stretch>
            <a:fillRect/>
          </a:stretch>
        </p:blipFill>
        <p:spPr>
          <a:xfrm>
            <a:off x="1104707" y="2963583"/>
            <a:ext cx="10465186" cy="5833034"/>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355600" y="139700"/>
            <a:ext cx="12293600" cy="953691"/>
          </a:xfrm>
          <a:prstGeom prst="rect">
            <a:avLst/>
          </a:prstGeom>
        </p:spPr>
        <p:txBody>
          <a:bodyPr/>
          <a:lstStyle>
            <a:lvl1pPr defTabSz="379729">
              <a:defRPr sz="4680"/>
            </a:lvl1pPr>
          </a:lstStyle>
          <a:p>
            <a:pPr lvl="0">
              <a:defRPr cap="none" sz="1800">
                <a:solidFill>
                  <a:srgbClr val="000000"/>
                </a:solidFill>
              </a:defRPr>
            </a:pPr>
            <a:r>
              <a:rPr cap="all" sz="4680">
                <a:solidFill>
                  <a:srgbClr val="535353"/>
                </a:solidFill>
              </a:rPr>
              <a:t>Direction artistique</a:t>
            </a:r>
          </a:p>
        </p:txBody>
      </p:sp>
      <p:sp>
        <p:nvSpPr>
          <p:cNvPr id="73" name="Shape 73"/>
          <p:cNvSpPr/>
          <p:nvPr>
            <p:ph type="body" idx="1"/>
          </p:nvPr>
        </p:nvSpPr>
        <p:spPr>
          <a:xfrm>
            <a:off x="355599" y="685976"/>
            <a:ext cx="12293601" cy="1950592"/>
          </a:xfrm>
          <a:prstGeom prst="rect">
            <a:avLst/>
          </a:prstGeom>
        </p:spPr>
        <p:txBody>
          <a:bodyPr/>
          <a:lstStyle>
            <a:lvl1pPr marL="0" indent="0" algn="ctr" defTabSz="457200">
              <a:lnSpc>
                <a:spcPct val="100000"/>
              </a:lnSpc>
              <a:spcBef>
                <a:spcPts val="0"/>
              </a:spcBef>
              <a:buSzTx/>
              <a:buNone/>
              <a:defRPr sz="3200">
                <a:solidFill>
                  <a:srgbClr val="000000"/>
                </a:solidFill>
                <a:latin typeface="+mj-lt"/>
                <a:ea typeface="+mj-ea"/>
                <a:cs typeface="+mj-cs"/>
                <a:sym typeface="Ringbearer"/>
              </a:defRPr>
            </a:lvl1pPr>
          </a:lstStyle>
          <a:p>
            <a:pPr lvl="0">
              <a:defRPr sz="1800"/>
            </a:pPr>
            <a:r>
              <a:rPr sz="3200"/>
              <a:t>Sprite jeu</a:t>
            </a:r>
            <a:endParaRPr sz="3200">
              <a:latin typeface="Arial"/>
              <a:ea typeface="Arial"/>
              <a:cs typeface="Arial"/>
              <a:sym typeface="Arial"/>
            </a:endParaRPr>
          </a:p>
        </p:txBody>
      </p:sp>
      <p:pic>
        <p:nvPicPr>
          <p:cNvPr id="74" name="pasted-image.pdf"/>
          <p:cNvPicPr/>
          <p:nvPr/>
        </p:nvPicPr>
        <p:blipFill>
          <a:blip r:embed="rId2">
            <a:extLst/>
          </a:blip>
          <a:stretch>
            <a:fillRect/>
          </a:stretch>
        </p:blipFill>
        <p:spPr>
          <a:xfrm>
            <a:off x="6565276" y="1882581"/>
            <a:ext cx="2675792" cy="2675792"/>
          </a:xfrm>
          <a:prstGeom prst="rect">
            <a:avLst/>
          </a:prstGeom>
          <a:ln w="12700">
            <a:miter lim="400000"/>
          </a:ln>
        </p:spPr>
      </p:pic>
      <p:pic>
        <p:nvPicPr>
          <p:cNvPr id="75" name="pasted-image.pdf"/>
          <p:cNvPicPr/>
          <p:nvPr/>
        </p:nvPicPr>
        <p:blipFill>
          <a:blip r:embed="rId3">
            <a:extLst/>
          </a:blip>
          <a:stretch>
            <a:fillRect/>
          </a:stretch>
        </p:blipFill>
        <p:spPr>
          <a:xfrm>
            <a:off x="2838583" y="7736553"/>
            <a:ext cx="1718107" cy="1718106"/>
          </a:xfrm>
          <a:prstGeom prst="rect">
            <a:avLst/>
          </a:prstGeom>
          <a:ln w="12700">
            <a:miter lim="400000"/>
          </a:ln>
        </p:spPr>
      </p:pic>
      <p:pic>
        <p:nvPicPr>
          <p:cNvPr id="76" name="pasted-image.pdf"/>
          <p:cNvPicPr/>
          <p:nvPr/>
        </p:nvPicPr>
        <p:blipFill>
          <a:blip r:embed="rId4">
            <a:extLst/>
          </a:blip>
          <a:stretch>
            <a:fillRect/>
          </a:stretch>
        </p:blipFill>
        <p:spPr>
          <a:xfrm>
            <a:off x="914831" y="4707486"/>
            <a:ext cx="2715582" cy="2715582"/>
          </a:xfrm>
          <a:prstGeom prst="rect">
            <a:avLst/>
          </a:prstGeom>
          <a:ln w="12700">
            <a:miter lim="400000"/>
          </a:ln>
        </p:spPr>
      </p:pic>
      <p:pic>
        <p:nvPicPr>
          <p:cNvPr id="77" name="pasted-image.pdf"/>
          <p:cNvPicPr/>
          <p:nvPr/>
        </p:nvPicPr>
        <p:blipFill>
          <a:blip r:embed="rId5">
            <a:extLst/>
          </a:blip>
          <a:stretch>
            <a:fillRect/>
          </a:stretch>
        </p:blipFill>
        <p:spPr>
          <a:xfrm>
            <a:off x="3753292" y="4708421"/>
            <a:ext cx="2713712" cy="2713712"/>
          </a:xfrm>
          <a:prstGeom prst="rect">
            <a:avLst/>
          </a:prstGeom>
          <a:ln w="12700">
            <a:miter lim="400000"/>
          </a:ln>
        </p:spPr>
      </p:pic>
      <p:pic>
        <p:nvPicPr>
          <p:cNvPr id="78" name="pasted-image.pdf"/>
          <p:cNvPicPr/>
          <p:nvPr/>
        </p:nvPicPr>
        <p:blipFill>
          <a:blip r:embed="rId6">
            <a:extLst/>
          </a:blip>
          <a:stretch>
            <a:fillRect/>
          </a:stretch>
        </p:blipFill>
        <p:spPr>
          <a:xfrm>
            <a:off x="4715863" y="7680658"/>
            <a:ext cx="1734413" cy="1735092"/>
          </a:xfrm>
          <a:prstGeom prst="rect">
            <a:avLst/>
          </a:prstGeom>
          <a:ln w="12700">
            <a:miter lim="400000"/>
          </a:ln>
        </p:spPr>
      </p:pic>
      <p:pic>
        <p:nvPicPr>
          <p:cNvPr id="79" name="pasted-image.pdf"/>
          <p:cNvPicPr/>
          <p:nvPr/>
        </p:nvPicPr>
        <p:blipFill>
          <a:blip r:embed="rId7">
            <a:extLst/>
          </a:blip>
          <a:stretch>
            <a:fillRect/>
          </a:stretch>
        </p:blipFill>
        <p:spPr>
          <a:xfrm>
            <a:off x="854176" y="1852442"/>
            <a:ext cx="2713711" cy="2713711"/>
          </a:xfrm>
          <a:prstGeom prst="rect">
            <a:avLst/>
          </a:prstGeom>
          <a:ln w="12700">
            <a:miter lim="400000"/>
          </a:ln>
        </p:spPr>
      </p:pic>
      <p:pic>
        <p:nvPicPr>
          <p:cNvPr id="80" name="pasted-image.pdf"/>
          <p:cNvPicPr/>
          <p:nvPr/>
        </p:nvPicPr>
        <p:blipFill>
          <a:blip r:embed="rId8">
            <a:extLst/>
          </a:blip>
          <a:stretch>
            <a:fillRect/>
          </a:stretch>
        </p:blipFill>
        <p:spPr>
          <a:xfrm>
            <a:off x="8448110" y="7672135"/>
            <a:ext cx="1718107" cy="1718106"/>
          </a:xfrm>
          <a:prstGeom prst="rect">
            <a:avLst/>
          </a:prstGeom>
          <a:ln w="12700">
            <a:miter lim="400000"/>
          </a:ln>
        </p:spPr>
      </p:pic>
      <p:pic>
        <p:nvPicPr>
          <p:cNvPr id="81" name="pasted-image.pdf"/>
          <p:cNvPicPr/>
          <p:nvPr/>
        </p:nvPicPr>
        <p:blipFill>
          <a:blip r:embed="rId9">
            <a:extLst/>
          </a:blip>
          <a:stretch>
            <a:fillRect/>
          </a:stretch>
        </p:blipFill>
        <p:spPr>
          <a:xfrm>
            <a:off x="6590140" y="7689151"/>
            <a:ext cx="1718107" cy="1718107"/>
          </a:xfrm>
          <a:prstGeom prst="rect">
            <a:avLst/>
          </a:prstGeom>
          <a:ln w="12700">
            <a:miter lim="400000"/>
          </a:ln>
        </p:spPr>
      </p:pic>
      <p:pic>
        <p:nvPicPr>
          <p:cNvPr id="82" name="pasted-image.pdf"/>
          <p:cNvPicPr/>
          <p:nvPr/>
        </p:nvPicPr>
        <p:blipFill>
          <a:blip r:embed="rId10">
            <a:extLst/>
          </a:blip>
          <a:stretch>
            <a:fillRect/>
          </a:stretch>
        </p:blipFill>
        <p:spPr>
          <a:xfrm>
            <a:off x="6589883" y="4708421"/>
            <a:ext cx="2713711" cy="2713712"/>
          </a:xfrm>
          <a:prstGeom prst="rect">
            <a:avLst/>
          </a:prstGeom>
          <a:ln w="12700">
            <a:miter lim="400000"/>
          </a:ln>
        </p:spPr>
      </p:pic>
      <p:pic>
        <p:nvPicPr>
          <p:cNvPr id="83" name="pasted-image.pdf"/>
          <p:cNvPicPr/>
          <p:nvPr/>
        </p:nvPicPr>
        <p:blipFill>
          <a:blip r:embed="rId11">
            <a:extLst/>
          </a:blip>
          <a:stretch>
            <a:fillRect/>
          </a:stretch>
        </p:blipFill>
        <p:spPr>
          <a:xfrm>
            <a:off x="3753292" y="1863621"/>
            <a:ext cx="2713712" cy="2713712"/>
          </a:xfrm>
          <a:prstGeom prst="rect">
            <a:avLst/>
          </a:prstGeom>
          <a:ln w="12700">
            <a:miter lim="400000"/>
          </a:ln>
        </p:spPr>
      </p:pic>
      <p:pic>
        <p:nvPicPr>
          <p:cNvPr id="84" name="pasted-image.pdf"/>
          <p:cNvPicPr/>
          <p:nvPr/>
        </p:nvPicPr>
        <p:blipFill>
          <a:blip r:embed="rId12">
            <a:extLst/>
          </a:blip>
          <a:srcRect l="0" t="0" r="0" b="0"/>
          <a:stretch>
            <a:fillRect/>
          </a:stretch>
        </p:blipFill>
        <p:spPr>
          <a:xfrm>
            <a:off x="9426473" y="4708421"/>
            <a:ext cx="2724311" cy="2713712"/>
          </a:xfrm>
          <a:prstGeom prst="rect">
            <a:avLst/>
          </a:prstGeom>
          <a:ln w="12700">
            <a:miter lim="400000"/>
          </a:ln>
        </p:spPr>
      </p:pic>
      <p:pic>
        <p:nvPicPr>
          <p:cNvPr id="85" name="pasted-image.pdf"/>
          <p:cNvPicPr/>
          <p:nvPr/>
        </p:nvPicPr>
        <p:blipFill>
          <a:blip r:embed="rId13">
            <a:extLst/>
          </a:blip>
          <a:stretch>
            <a:fillRect/>
          </a:stretch>
        </p:blipFill>
        <p:spPr>
          <a:xfrm>
            <a:off x="9406797" y="1852442"/>
            <a:ext cx="2702286" cy="2713711"/>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Ringbearer"/>
        <a:ea typeface="Ringbearer"/>
        <a:cs typeface="Ringbearer"/>
      </a:majorFont>
      <a:minorFont>
        <a:latin typeface="Helvetica"/>
        <a:ea typeface="Helvetica"/>
        <a:cs typeface="Helvetica"/>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Ringbearer"/>
        <a:ea typeface="Ringbearer"/>
        <a:cs typeface="Ringbearer"/>
      </a:majorFont>
      <a:minorFont>
        <a:latin typeface="Helvetica"/>
        <a:ea typeface="Helvetica"/>
        <a:cs typeface="Helvetica"/>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