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9.png" ContentType="image/png"/>
  <Override PartName="/ppt/media/image8.png" ContentType="image/png"/>
  <Override PartName="/ppt/media/image7.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fr-FR" sz="4400">
                <a:latin typeface="Arial"/>
              </a:rPr>
              <a:t>Cliquez pour éditer le format du texte-titre</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fr-FR" sz="1400">
                <a:latin typeface="Times New Roman"/>
              </a:rPr>
              <a:t>&lt;date/heure&gt;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fr-FR" sz="1400">
                <a:latin typeface="Times New Roman"/>
              </a:rPr>
              <a:t>&lt;pied de page&gt;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C71587F-B26E-430D-9BAA-6DD278C8F743}"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360" y="410760"/>
            <a:ext cx="9071640" cy="2469240"/>
          </a:xfrm>
          <a:prstGeom prst="rect">
            <a:avLst/>
          </a:prstGeom>
          <a:noFill/>
          <a:ln>
            <a:noFill/>
          </a:ln>
        </p:spPr>
        <p:txBody>
          <a:bodyPr lIns="0" rIns="0" tIns="0" bIns="0" anchor="ctr"/>
          <a:p>
            <a:pPr algn="ctr"/>
            <a:r>
              <a:rPr lang="fr-FR" sz="4800">
                <a:solidFill>
                  <a:srgbClr val="333333"/>
                </a:solidFill>
                <a:latin typeface="Ringbearer"/>
              </a:rPr>
              <a:t>The Return Of </a:t>
            </a:r>
            <a:r>
              <a:rPr lang="fr-FR" sz="4800">
                <a:solidFill>
                  <a:srgbClr val="333333"/>
                </a:solidFill>
                <a:latin typeface="Ringbearer"/>
              </a:rPr>
              <a:t>
</a:t>
            </a:r>
            <a:r>
              <a:rPr lang="fr-FR" sz="4800">
                <a:solidFill>
                  <a:srgbClr val="333333"/>
                </a:solidFill>
                <a:latin typeface="Ringbearer"/>
              </a:rPr>
              <a:t>The Revenge Of </a:t>
            </a:r>
            <a:r>
              <a:rPr lang="fr-FR" sz="4800">
                <a:solidFill>
                  <a:srgbClr val="333333"/>
                </a:solidFill>
                <a:latin typeface="Ringbearer"/>
              </a:rPr>
              <a:t>
</a:t>
            </a:r>
            <a:r>
              <a:rPr lang="fr-FR" sz="4800">
                <a:solidFill>
                  <a:srgbClr val="333333"/>
                </a:solidFill>
                <a:latin typeface="Ringbearer"/>
              </a:rPr>
              <a:t>Sauron</a:t>
            </a:r>
            <a:endParaRPr/>
          </a:p>
        </p:txBody>
      </p:sp>
      <p:sp>
        <p:nvSpPr>
          <p:cNvPr id="40" name="TextShape 2"/>
          <p:cNvSpPr txBox="1"/>
          <p:nvPr/>
        </p:nvSpPr>
        <p:spPr>
          <a:xfrm>
            <a:off x="432000" y="3168000"/>
            <a:ext cx="4968000" cy="3054960"/>
          </a:xfrm>
          <a:prstGeom prst="rect">
            <a:avLst/>
          </a:prstGeom>
          <a:noFill/>
          <a:ln>
            <a:noFill/>
          </a:ln>
        </p:spPr>
        <p:txBody>
          <a:bodyPr lIns="0" rIns="0" tIns="0" bIns="0" anchor="ctr"/>
          <a:p>
            <a:pPr algn="ctr"/>
            <a:r>
              <a:rPr lang="fr-FR">
                <a:solidFill>
                  <a:srgbClr val="990000"/>
                </a:solidFill>
                <a:latin typeface="Ringbearer"/>
              </a:rPr>
              <a:t>«Un anneau pour les gouverner tous</a:t>
            </a:r>
            <a:endParaRPr/>
          </a:p>
          <a:p>
            <a:pPr algn="ctr"/>
            <a:r>
              <a:rPr lang="fr-FR">
                <a:solidFill>
                  <a:srgbClr val="800000"/>
                </a:solidFill>
                <a:latin typeface="Ringbearer"/>
              </a:rPr>
              <a:t>Un Anneau pour les trouver ,</a:t>
            </a:r>
            <a:endParaRPr/>
          </a:p>
          <a:p>
            <a:pPr algn="ctr"/>
            <a:r>
              <a:rPr lang="fr-FR">
                <a:solidFill>
                  <a:srgbClr val="800000"/>
                </a:solidFill>
                <a:latin typeface="Ringbearer"/>
              </a:rPr>
              <a:t>Un Anneau pour les amener tous, </a:t>
            </a:r>
            <a:endParaRPr/>
          </a:p>
          <a:p>
            <a:pPr algn="ctr"/>
            <a:r>
              <a:rPr lang="fr-FR">
                <a:solidFill>
                  <a:srgbClr val="800000"/>
                </a:solidFill>
                <a:latin typeface="Ringbearer"/>
              </a:rPr>
              <a:t>Et dans les ténèbres les lier</a:t>
            </a:r>
            <a:r>
              <a:rPr lang="fr-FR">
                <a:latin typeface="Arial"/>
              </a:rPr>
              <a:t> </a:t>
            </a:r>
            <a:r>
              <a:rPr lang="fr-FR">
                <a:solidFill>
                  <a:srgbClr val="990000"/>
                </a:solidFill>
                <a:latin typeface="Ringbearer"/>
              </a:rPr>
              <a:t>»</a:t>
            </a:r>
            <a:endParaRPr/>
          </a:p>
        </p:txBody>
      </p:sp>
      <p:pic>
        <p:nvPicPr>
          <p:cNvPr id="41" name="" descr=""/>
          <p:cNvPicPr/>
          <p:nvPr/>
        </p:nvPicPr>
        <p:blipFill>
          <a:blip r:embed="rId1"/>
          <a:stretch/>
        </p:blipFill>
        <p:spPr>
          <a:xfrm>
            <a:off x="5679000" y="3456000"/>
            <a:ext cx="3465000" cy="25984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76000" y="432000"/>
            <a:ext cx="6264000" cy="774720"/>
          </a:xfrm>
          <a:prstGeom prst="rect">
            <a:avLst/>
          </a:prstGeom>
          <a:noFill/>
          <a:ln>
            <a:noFill/>
          </a:ln>
        </p:spPr>
        <p:txBody>
          <a:bodyPr lIns="90000" rIns="90000" tIns="45000" bIns="45000"/>
          <a:p>
            <a:r>
              <a:rPr lang="fr-FR" sz="4000">
                <a:solidFill>
                  <a:srgbClr val="800000"/>
                </a:solidFill>
                <a:latin typeface="Ringbearer"/>
              </a:rPr>
              <a:t>Concept</a:t>
            </a:r>
            <a:endParaRPr/>
          </a:p>
        </p:txBody>
      </p:sp>
      <p:sp>
        <p:nvSpPr>
          <p:cNvPr id="43" name="TextShape 2"/>
          <p:cNvSpPr txBox="1"/>
          <p:nvPr/>
        </p:nvSpPr>
        <p:spPr>
          <a:xfrm>
            <a:off x="3169080" y="2626920"/>
            <a:ext cx="5112000" cy="792000"/>
          </a:xfrm>
          <a:prstGeom prst="rect">
            <a:avLst/>
          </a:prstGeom>
          <a:noFill/>
          <a:ln>
            <a:noFill/>
          </a:ln>
        </p:spPr>
        <p:txBody>
          <a:bodyPr lIns="90000" rIns="90000" tIns="45000" bIns="45000"/>
          <a:p>
            <a:r>
              <a:rPr lang="fr-FR">
                <a:latin typeface="Ringbearer"/>
              </a:rPr>
              <a:t>Univers du seigneur des anneaux...</a:t>
            </a:r>
            <a:endParaRPr/>
          </a:p>
        </p:txBody>
      </p:sp>
      <p:sp>
        <p:nvSpPr>
          <p:cNvPr id="44" name="TextShape 3"/>
          <p:cNvSpPr txBox="1"/>
          <p:nvPr/>
        </p:nvSpPr>
        <p:spPr>
          <a:xfrm>
            <a:off x="3744000" y="3456000"/>
            <a:ext cx="2800440" cy="399600"/>
          </a:xfrm>
          <a:prstGeom prst="rect">
            <a:avLst/>
          </a:prstGeom>
          <a:noFill/>
          <a:ln>
            <a:noFill/>
          </a:ln>
        </p:spPr>
        <p:txBody>
          <a:bodyPr lIns="90000" rIns="90000" tIns="45000" bIns="45000"/>
          <a:p>
            <a:r>
              <a:rPr lang="fr-FR">
                <a:latin typeface="Ringbearer"/>
              </a:rPr>
              <a:t>Vous incarnez Sauron...</a:t>
            </a:r>
            <a:endParaRPr/>
          </a:p>
        </p:txBody>
      </p:sp>
      <p:sp>
        <p:nvSpPr>
          <p:cNvPr id="45" name="TextShape 4"/>
          <p:cNvSpPr txBox="1"/>
          <p:nvPr/>
        </p:nvSpPr>
        <p:spPr>
          <a:xfrm>
            <a:off x="474480" y="4280400"/>
            <a:ext cx="9245520" cy="399600"/>
          </a:xfrm>
          <a:prstGeom prst="rect">
            <a:avLst/>
          </a:prstGeom>
          <a:noFill/>
          <a:ln>
            <a:noFill/>
          </a:ln>
        </p:spPr>
        <p:txBody>
          <a:bodyPr lIns="90000" rIns="90000" tIns="45000" bIns="45000"/>
          <a:p>
            <a:r>
              <a:rPr lang="fr-FR">
                <a:latin typeface="Ringbearer"/>
              </a:rPr>
              <a:t>écrasez la communauté de l'anneau et prenez le pouvoir sur la terre du milieu ! </a:t>
            </a:r>
            <a:endParaRPr/>
          </a:p>
        </p:txBody>
      </p:sp>
      <p:pic>
        <p:nvPicPr>
          <p:cNvPr id="46" name="" descr=""/>
          <p:cNvPicPr/>
          <p:nvPr/>
        </p:nvPicPr>
        <p:blipFill>
          <a:blip r:embed="rId1"/>
          <a:stretch/>
        </p:blipFill>
        <p:spPr>
          <a:xfrm>
            <a:off x="6696000" y="216000"/>
            <a:ext cx="3199680" cy="2399760"/>
          </a:xfrm>
          <a:prstGeom prst="rect">
            <a:avLst/>
          </a:prstGeom>
          <a:ln>
            <a:noFill/>
          </a:ln>
        </p:spPr>
      </p:pic>
      <p:pic>
        <p:nvPicPr>
          <p:cNvPr id="47" name="" descr=""/>
          <p:cNvPicPr/>
          <p:nvPr/>
        </p:nvPicPr>
        <p:blipFill>
          <a:blip r:embed="rId2"/>
          <a:stretch/>
        </p:blipFill>
        <p:spPr>
          <a:xfrm>
            <a:off x="809280" y="5138640"/>
            <a:ext cx="2142720" cy="2133360"/>
          </a:xfrm>
          <a:prstGeom prst="rect">
            <a:avLst/>
          </a:prstGeom>
          <a:ln>
            <a:noFill/>
          </a:ln>
        </p:spPr>
      </p:pic>
      <p:pic>
        <p:nvPicPr>
          <p:cNvPr id="48" name="" descr=""/>
          <p:cNvPicPr/>
          <p:nvPr/>
        </p:nvPicPr>
        <p:blipFill>
          <a:blip r:embed="rId3"/>
          <a:stretch/>
        </p:blipFill>
        <p:spPr>
          <a:xfrm>
            <a:off x="4752000" y="4968000"/>
            <a:ext cx="4056480" cy="21409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642600" y="504000"/>
            <a:ext cx="7549200" cy="537120"/>
          </a:xfrm>
          <a:prstGeom prst="rect">
            <a:avLst/>
          </a:prstGeom>
          <a:noFill/>
          <a:ln>
            <a:noFill/>
          </a:ln>
        </p:spPr>
        <p:txBody>
          <a:bodyPr lIns="90000" rIns="90000" tIns="45000" bIns="45000"/>
          <a:p>
            <a:r>
              <a:rPr lang="fr-FR" sz="2600">
                <a:solidFill>
                  <a:srgbClr val="800000"/>
                </a:solidFill>
                <a:latin typeface="Ringbearer"/>
              </a:rPr>
              <a:t>Conception technique – conception de la bdd</a:t>
            </a:r>
            <a:endParaRPr/>
          </a:p>
        </p:txBody>
      </p:sp>
      <p:pic>
        <p:nvPicPr>
          <p:cNvPr id="50" name="" descr=""/>
          <p:cNvPicPr/>
          <p:nvPr/>
        </p:nvPicPr>
        <p:blipFill>
          <a:blip r:embed="rId1"/>
          <a:stretch/>
        </p:blipFill>
        <p:spPr>
          <a:xfrm>
            <a:off x="746640" y="1248120"/>
            <a:ext cx="8575560" cy="57358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936000" y="432000"/>
            <a:ext cx="4170600" cy="570600"/>
          </a:xfrm>
          <a:prstGeom prst="rect">
            <a:avLst/>
          </a:prstGeom>
          <a:noFill/>
          <a:ln>
            <a:noFill/>
          </a:ln>
        </p:spPr>
        <p:txBody>
          <a:bodyPr lIns="90000" rIns="90000" tIns="45000" bIns="45000"/>
          <a:p>
            <a:r>
              <a:rPr lang="fr-FR" sz="2800">
                <a:solidFill>
                  <a:srgbClr val="800000"/>
                </a:solidFill>
                <a:latin typeface="Ringbearer"/>
              </a:rPr>
              <a:t>Conception technique </a:t>
            </a:r>
            <a:endParaRPr/>
          </a:p>
        </p:txBody>
      </p:sp>
      <p:sp>
        <p:nvSpPr>
          <p:cNvPr id="52" name="TextShape 2"/>
          <p:cNvSpPr txBox="1"/>
          <p:nvPr/>
        </p:nvSpPr>
        <p:spPr>
          <a:xfrm>
            <a:off x="1368000" y="2016000"/>
            <a:ext cx="1152000" cy="537120"/>
          </a:xfrm>
          <a:prstGeom prst="rect">
            <a:avLst/>
          </a:prstGeom>
          <a:noFill/>
          <a:ln>
            <a:noFill/>
          </a:ln>
        </p:spPr>
        <p:txBody>
          <a:bodyPr lIns="90000" rIns="90000" tIns="45000" bIns="45000"/>
          <a:p>
            <a:r>
              <a:rPr lang="fr-FR" sz="2600">
                <a:solidFill>
                  <a:srgbClr val="1c1c1c"/>
                </a:solidFill>
                <a:latin typeface="Ringbearer"/>
              </a:rPr>
              <a:t>PHP</a:t>
            </a:r>
            <a:endParaRPr/>
          </a:p>
        </p:txBody>
      </p:sp>
      <p:sp>
        <p:nvSpPr>
          <p:cNvPr id="53" name="TextShape 3"/>
          <p:cNvSpPr txBox="1"/>
          <p:nvPr/>
        </p:nvSpPr>
        <p:spPr>
          <a:xfrm>
            <a:off x="4608000" y="1224000"/>
            <a:ext cx="854280" cy="537120"/>
          </a:xfrm>
          <a:prstGeom prst="rect">
            <a:avLst/>
          </a:prstGeom>
          <a:noFill/>
          <a:ln>
            <a:noFill/>
          </a:ln>
        </p:spPr>
        <p:txBody>
          <a:bodyPr lIns="90000" rIns="90000" tIns="45000" bIns="45000"/>
          <a:p>
            <a:r>
              <a:rPr lang="fr-FR" sz="2600">
                <a:latin typeface="Ringbearer"/>
              </a:rPr>
              <a:t>SQL</a:t>
            </a:r>
            <a:endParaRPr/>
          </a:p>
        </p:txBody>
      </p:sp>
      <p:sp>
        <p:nvSpPr>
          <p:cNvPr id="54" name="TextShape 4"/>
          <p:cNvSpPr txBox="1"/>
          <p:nvPr/>
        </p:nvSpPr>
        <p:spPr>
          <a:xfrm>
            <a:off x="6696000" y="1944000"/>
            <a:ext cx="2808000" cy="1050840"/>
          </a:xfrm>
          <a:prstGeom prst="rect">
            <a:avLst/>
          </a:prstGeom>
          <a:noFill/>
          <a:ln>
            <a:noFill/>
          </a:ln>
        </p:spPr>
        <p:txBody>
          <a:bodyPr lIns="90000" rIns="90000" tIns="45000" bIns="45000"/>
          <a:p>
            <a:r>
              <a:rPr lang="fr-FR" sz="2800">
                <a:latin typeface="Ringbearer"/>
              </a:rPr>
              <a:t>JavaScript</a:t>
            </a:r>
            <a:endParaRPr/>
          </a:p>
        </p:txBody>
      </p:sp>
      <p:pic>
        <p:nvPicPr>
          <p:cNvPr id="55" name="" descr=""/>
          <p:cNvPicPr/>
          <p:nvPr/>
        </p:nvPicPr>
        <p:blipFill>
          <a:blip r:embed="rId1"/>
          <a:stretch/>
        </p:blipFill>
        <p:spPr>
          <a:xfrm>
            <a:off x="2880000" y="3312000"/>
            <a:ext cx="4550040" cy="34124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1008000" y="432000"/>
            <a:ext cx="6912000" cy="1050840"/>
          </a:xfrm>
          <a:prstGeom prst="rect">
            <a:avLst/>
          </a:prstGeom>
          <a:noFill/>
          <a:ln>
            <a:noFill/>
          </a:ln>
        </p:spPr>
        <p:txBody>
          <a:bodyPr lIns="90000" rIns="90000" tIns="45000" bIns="45000"/>
          <a:p>
            <a:r>
              <a:rPr lang="fr-FR" sz="2800" strike="noStrike">
                <a:solidFill>
                  <a:srgbClr val="800000"/>
                </a:solidFill>
                <a:latin typeface="Ringbearer"/>
                <a:ea typeface="Microsoft YaHei"/>
              </a:rPr>
              <a:t>Graphisme et direction artistique </a:t>
            </a:r>
            <a:endParaRPr/>
          </a:p>
        </p:txBody>
      </p:sp>
      <p:sp>
        <p:nvSpPr>
          <p:cNvPr id="57" name="TextShape 2"/>
          <p:cNvSpPr txBox="1"/>
          <p:nvPr/>
        </p:nvSpPr>
        <p:spPr>
          <a:xfrm>
            <a:off x="864000" y="1296000"/>
            <a:ext cx="8784000" cy="812880"/>
          </a:xfrm>
          <a:prstGeom prst="rect">
            <a:avLst/>
          </a:prstGeom>
          <a:noFill/>
          <a:ln>
            <a:noFill/>
          </a:ln>
        </p:spPr>
        <p:txBody>
          <a:bodyPr lIns="90000" rIns="90000" tIns="45000" bIns="45000"/>
          <a:p>
            <a:pPr algn="ctr"/>
            <a:r>
              <a:rPr lang="fr-FR" sz="1400" strike="noStrike">
                <a:solidFill>
                  <a:srgbClr val="000000"/>
                </a:solidFill>
                <a:latin typeface="Ringbearer"/>
                <a:ea typeface="Microsoft YaHei"/>
              </a:rPr>
              <a:t>Le choix de la thématique du Seigneur des Anneaux nécessite de récréer visuellement les différents personnages rencontrés dans l’oeuvre de tolkien, que ce soit au travers des livres ou dans les différentes représentations visuelles existantes. </a:t>
            </a:r>
            <a:endParaRPr/>
          </a:p>
        </p:txBody>
      </p:sp>
      <p:pic>
        <p:nvPicPr>
          <p:cNvPr id="58" name="" descr=""/>
          <p:cNvPicPr/>
          <p:nvPr/>
        </p:nvPicPr>
        <p:blipFill>
          <a:blip r:embed="rId1"/>
          <a:stretch/>
        </p:blipFill>
        <p:spPr>
          <a:xfrm>
            <a:off x="2428200" y="3168000"/>
            <a:ext cx="5131800" cy="27910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TotalTime>
  <Application>LibreOffice/4.4.4.3$Windows_x86 LibreOffice_project/2c39ebcf046445232b798108aa8a7e7d89552ea8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2015-08-27T16:18:12Z</dcterms:created>
  <dc:language>fr-FR</dc:language>
  <dcterms:modified xsi:type="dcterms:W3CDTF">2015-08-28T09:33:53Z</dcterms:modified>
  <cp:revision>2</cp:revision>
</cp:coreProperties>
</file>