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454" r:id="rId2"/>
    <p:sldId id="470" r:id="rId3"/>
    <p:sldId id="463" r:id="rId4"/>
    <p:sldId id="465" r:id="rId5"/>
    <p:sldId id="467" r:id="rId6"/>
    <p:sldId id="468" r:id="rId7"/>
    <p:sldId id="469" r:id="rId8"/>
    <p:sldId id="472" r:id="rId9"/>
    <p:sldId id="471" r:id="rId10"/>
    <p:sldId id="473" r:id="rId11"/>
    <p:sldId id="474" r:id="rId12"/>
    <p:sldId id="475" r:id="rId13"/>
    <p:sldId id="476" r:id="rId14"/>
    <p:sldId id="477" r:id="rId15"/>
    <p:sldId id="478" r:id="rId16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65"/>
            <p14:sldId id="467"/>
            <p14:sldId id="468"/>
            <p14:sldId id="469"/>
            <p14:sldId id="472"/>
            <p14:sldId id="471"/>
            <p14:sldId id="473"/>
            <p14:sldId id="474"/>
            <p14:sldId id="475"/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2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2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8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6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/issues" TargetMode="External"/><Relationship Id="rId2" Type="http://schemas.openxmlformats.org/officeDocument/2006/relationships/hyperlink" Target="https://github.com/Echtzeitsysteme/tud-cpp-exercise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(</a:t>
            </a:r>
            <a:r>
              <a:rPr lang="en-US" smtClean="0"/>
              <a:t>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Korrektur zu C++-Referenzen</a:t>
            </a:r>
          </a:p>
          <a:p>
            <a:pPr lvl="1"/>
            <a:r>
              <a:rPr lang="en-US" smtClean="0"/>
              <a:t>Konzeptionell: Referenzen sind ein Alias und haben keine eigene Adresse</a:t>
            </a:r>
          </a:p>
          <a:p>
            <a:pPr lvl="1"/>
            <a:r>
              <a:rPr lang="en-US" smtClean="0"/>
              <a:t>Implementierungstechnisch:</a:t>
            </a:r>
          </a:p>
          <a:p>
            <a:pPr lvl="2"/>
            <a:r>
              <a:rPr lang="en-US" smtClean="0"/>
              <a:t>Referenzen können (natürlich!) Speicher belegen.</a:t>
            </a:r>
          </a:p>
          <a:p>
            <a:pPr lvl="2"/>
            <a:r>
              <a:rPr lang="en-US" smtClean="0"/>
              <a:t>Beispiele:</a:t>
            </a:r>
          </a:p>
          <a:p>
            <a:pPr lvl="3"/>
            <a:r>
              <a:rPr lang="en-US" smtClean="0"/>
              <a:t>Übergabe an bereits gelinkte Bibliotheken</a:t>
            </a:r>
          </a:p>
          <a:p>
            <a:pPr lvl="3"/>
            <a:r>
              <a:rPr lang="en-US" smtClean="0"/>
              <a:t>Als Attribute von Klassen</a:t>
            </a:r>
          </a:p>
          <a:p>
            <a:pPr lvl="2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pPr eaLnBrk="1" hangingPunct="1">
              <a:spcBef>
                <a:spcPct val="0"/>
              </a:spcBef>
            </a:pPr>
            <a:r>
              <a:rPr lang="de-DE" altLang="de-DE" b="1" smtClean="0"/>
              <a:t>* und &amp;</a:t>
            </a:r>
          </a:p>
          <a:p>
            <a:pPr lvl="1"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lvl="1"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</a:t>
            </a:r>
            <a:r>
              <a:rPr lang="de-DE" altLang="de-DE" smtClean="0"/>
              <a:t>?</a:t>
            </a: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8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4: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37211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6: Evaluationsfragen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/>
              <a:t>der </a:t>
            </a:r>
            <a:r>
              <a:rPr lang="en-US" b="1"/>
              <a:t>Tage 1-4 </a:t>
            </a:r>
            <a:r>
              <a:rPr lang="en-US"/>
              <a:t>bearbeitet 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NICHT 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b="1" smtClean="0"/>
              <a:t>Version 3 der VM</a:t>
            </a:r>
            <a:r>
              <a:rPr lang="en-US" smtClean="0"/>
              <a:t> gibt es Probleme mit dem Aktualisieren der Git-Repos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Neues Skript ist im Moodle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git pull</a:t>
            </a:r>
            <a:r>
              <a:rPr lang="en-US" smtClean="0"/>
              <a:t> ist auf jeden Fall </a:t>
            </a:r>
            <a:r>
              <a:rPr lang="en-US" b="1" smtClean="0"/>
              <a:t>nötig, </a:t>
            </a:r>
            <a:r>
              <a:rPr lang="en-US" smtClean="0"/>
              <a:t>da</a:t>
            </a:r>
            <a:br>
              <a:rPr lang="en-US" smtClean="0"/>
            </a:br>
            <a:r>
              <a:rPr lang="en-US" smtClean="0"/>
              <a:t>V3 noch Folien von 2015 enthält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692150" lvl="1" indent="-342900">
              <a:buFontTx/>
              <a:buChar char="-"/>
            </a:pP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b="1" smtClean="0"/>
              <a:t>Klimaanlage: Zugangstür bitte anlehnen, </a:t>
            </a:r>
            <a:r>
              <a:rPr lang="en-US" smtClean="0"/>
              <a:t>nicht zumachen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github.com/Echtzeitsysteme/tud-cpp-exercises/issues</a:t>
            </a:r>
            <a:r>
              <a:rPr lang="en-US" smtClean="0"/>
              <a:t> bzw.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github.com/Echtzeitsysteme/tud-cpp-lecture/issues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1.3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Übungsblatt!</a:t>
            </a:r>
            <a:endParaRPr lang="en-US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44824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3: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altLang="de-DE" smtClean="0"/>
              <a:t> </a:t>
            </a:r>
            <a:r>
              <a:rPr lang="de-DE" altLang="de-DE" dirty="0" smtClean="0"/>
              <a:t>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4: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1709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altLang="de-DE" b="1" smtClean="0"/>
              <a:t>Aufgabe T4A4.5 ist NICHT optional</a:t>
            </a:r>
          </a:p>
          <a:p>
            <a:pPr lvl="1"/>
            <a:r>
              <a:rPr lang="de-DE" altLang="de-DE" smtClean="0"/>
              <a:t>Fehler unsererseits – neue Version is online.</a:t>
            </a:r>
          </a:p>
          <a:p>
            <a:pPr lvl="1"/>
            <a:r>
              <a:rPr lang="de-DE" altLang="de-DE" smtClean="0"/>
              <a:t>Noch ein Grund, regelmäßig zu pullen.</a:t>
            </a:r>
          </a:p>
          <a:p>
            <a:endParaRPr lang="de-DE" altLang="de-DE" b="1" smtClean="0"/>
          </a:p>
          <a:p>
            <a:r>
              <a:rPr lang="de-DE" altLang="de-DE" b="1" smtClean="0"/>
              <a:t>Der Foliensatz für die zweite Woche wird zusätzliche Folien enthalten</a:t>
            </a:r>
          </a:p>
          <a:p>
            <a:pPr lvl="1"/>
            <a:r>
              <a:rPr lang="de-DE" altLang="de-DE" smtClean="0"/>
              <a:t>Siehe "Folien-Brutkasten" im aktuellen Foliensatz, </a:t>
            </a:r>
            <a:r>
              <a:rPr lang="en-US" smtClean="0"/>
              <a:t>2016-09-15 in den Kommentaren</a:t>
            </a:r>
            <a:endParaRPr lang="de-DE" altLang="de-DE"/>
          </a:p>
          <a:p>
            <a:endParaRPr lang="de-DE" altLang="de-DE" b="1"/>
          </a:p>
          <a:p>
            <a:r>
              <a:rPr lang="de-DE" altLang="de-DE" b="1" smtClean="0"/>
              <a:t>In der VM fehlen evtl. Header für die µC-Projekte.</a:t>
            </a:r>
          </a:p>
          <a:p>
            <a:pPr lvl="1"/>
            <a:r>
              <a:rPr lang="de-DE" smtClean="0"/>
              <a:t>Bitte innerhalb des …exercises-Repos folgende Befehle aufrufen: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--recursive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68275"/>
            <a:endParaRPr lang="en-US" b="1" smtClean="0"/>
          </a:p>
          <a:p>
            <a:pPr indent="-168275"/>
            <a:r>
              <a:rPr lang="en-US" b="1" smtClean="0"/>
              <a:t>µC-Beispielprojekte können nicht kopiert werden</a:t>
            </a:r>
          </a:p>
          <a:p>
            <a:pPr lvl="1"/>
            <a:r>
              <a:rPr lang="en-US" smtClean="0"/>
              <a:t>Nutzen relative Pfade im exercises-Repo</a:t>
            </a:r>
          </a:p>
          <a:p>
            <a:pPr lvl="1"/>
            <a:r>
              <a:rPr lang="en-US" smtClean="0"/>
              <a:t>Alternative 1: Kopieren und manuell das Makefile anpassen</a:t>
            </a:r>
          </a:p>
          <a:p>
            <a:pPr lvl="1"/>
            <a:r>
              <a:rPr lang="en-US" smtClean="0"/>
              <a:t>Alternative 2: Über "Create project" ein neues "FX16 project" anlegen.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94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6: Evaluationsfragen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/>
              <a:t>der </a:t>
            </a:r>
            <a:r>
              <a:rPr lang="en-US" b="1"/>
              <a:t>Tage 1-4 </a:t>
            </a:r>
            <a:r>
              <a:rPr lang="en-US"/>
              <a:t>bearbeitet 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NICHT 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742</Words>
  <Application>Microsoft Office PowerPoint</Application>
  <PresentationFormat>Bildschirmpräsentation (4:3)</PresentationFormat>
  <Paragraphs>149</Paragraphs>
  <Slides>15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3: * und &amp;</vt:lpstr>
      <vt:lpstr>Tag 4: Rückschau und Aufwärmübungen</vt:lpstr>
      <vt:lpstr>Tag 5: Rückschau und Aufwärmübungen</vt:lpstr>
      <vt:lpstr>Tag 6: Evaluationsfragen</vt:lpstr>
      <vt:lpstr>Tag 6: Evaluationsfragen</vt:lpstr>
      <vt:lpstr>Block 2</vt:lpstr>
      <vt:lpstr>Tag 3: Rückschau und Warm Up (I)</vt:lpstr>
      <vt:lpstr>Tag 3: Rückschau und Warm Up (II)</vt:lpstr>
      <vt:lpstr>Tag 3: Rückschau und Warm Up (III)</vt:lpstr>
      <vt:lpstr>Tag 4: Rückschau und Aufwärmübungen</vt:lpstr>
      <vt:lpstr>Tag 6: Evaluationsfragen</vt:lpstr>
      <vt:lpstr>Tag 6: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1059</cp:revision>
  <dcterms:created xsi:type="dcterms:W3CDTF">2008-08-19T13:25:11Z</dcterms:created>
  <dcterms:modified xsi:type="dcterms:W3CDTF">2016-09-20T08:12:00Z</dcterms:modified>
</cp:coreProperties>
</file>