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18.09.2015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smtClean="0">
                <a:solidFill>
                  <a:schemeClr val="bg1"/>
                </a:solidFill>
                <a:latin typeface="Segoe UI" panose="020B0502040204020203" pitchFamily="34" charset="0"/>
              </a:rPr>
              <a:t>Diese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Rückschau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 smtClean="0"/>
              <a:t>bitte</a:t>
            </a:r>
            <a:r>
              <a:rPr lang="en-US" dirty="0" smtClean="0"/>
              <a:t>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b="1" dirty="0" smtClean="0"/>
              <a:t>Moodle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 der </a:t>
            </a:r>
            <a:r>
              <a:rPr lang="en-US" dirty="0" err="1" smtClean="0"/>
              <a:t>Übungen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): </a:t>
            </a:r>
            <a:r>
              <a:rPr lang="en-US" dirty="0" err="1" smtClean="0"/>
              <a:t>Schalter</a:t>
            </a:r>
            <a:r>
              <a:rPr lang="en-US" dirty="0" smtClean="0"/>
              <a:t> auf 0 </a:t>
            </a:r>
            <a:r>
              <a:rPr lang="en-US" dirty="0" err="1" smtClean="0"/>
              <a:t>drehen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Wer</a:t>
            </a:r>
            <a:r>
              <a:rPr lang="en-US" dirty="0" smtClean="0"/>
              <a:t> hat </a:t>
            </a:r>
            <a:r>
              <a:rPr lang="en-US" dirty="0" err="1" smtClean="0"/>
              <a:t>noch</a:t>
            </a:r>
            <a:r>
              <a:rPr lang="en-US" dirty="0" smtClean="0"/>
              <a:t> das </a:t>
            </a:r>
            <a:r>
              <a:rPr lang="en-US" dirty="0" err="1" smtClean="0"/>
              <a:t>alte</a:t>
            </a:r>
            <a:r>
              <a:rPr lang="en-US" dirty="0" smtClean="0"/>
              <a:t> VM-Image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installiert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z.B</a:t>
            </a:r>
            <a:r>
              <a:rPr lang="en-US" dirty="0" smtClean="0"/>
              <a:t>. in Eclipse: “</a:t>
            </a:r>
            <a:r>
              <a:rPr lang="en-US" b="1" dirty="0" smtClean="0"/>
              <a:t>Window </a:t>
            </a:r>
            <a:r>
              <a:rPr lang="en-US" b="1" dirty="0" smtClean="0">
                <a:sym typeface="Wingdings" panose="05000000000000000000" pitchFamily="2" charset="2"/>
              </a:rPr>
              <a:t> Preferences General/Workspace/Save automatically before build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b="1" dirty="0" err="1" smtClean="0"/>
              <a:t>Problemen</a:t>
            </a:r>
            <a:r>
              <a:rPr lang="en-US" b="1" dirty="0" smtClean="0"/>
              <a:t> </a:t>
            </a:r>
            <a:r>
              <a:rPr lang="en-US" b="1" dirty="0" err="1" smtClean="0"/>
              <a:t>während</a:t>
            </a:r>
            <a:r>
              <a:rPr lang="en-US" b="1" dirty="0" smtClean="0"/>
              <a:t> des </a:t>
            </a:r>
            <a:r>
              <a:rPr lang="en-US" b="1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, den </a:t>
            </a:r>
            <a:r>
              <a:rPr lang="en-US" b="1" dirty="0" smtClean="0"/>
              <a:t>Debug-</a:t>
            </a:r>
            <a:r>
              <a:rPr lang="en-US" b="1" dirty="0" err="1" smtClean="0"/>
              <a:t>Ordner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</a:t>
            </a:r>
            <a:r>
              <a:rPr lang="en-US" b="1" dirty="0" err="1" smtClean="0"/>
              <a:t>löschen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Automatische</a:t>
            </a:r>
            <a:r>
              <a:rPr lang="en-US" b="1" dirty="0" smtClean="0"/>
              <a:t> Code-</a:t>
            </a:r>
            <a:r>
              <a:rPr lang="en-US" b="1" dirty="0" err="1" smtClean="0"/>
              <a:t>Generierung</a:t>
            </a:r>
            <a:r>
              <a:rPr lang="en-US" b="1" dirty="0" smtClean="0"/>
              <a:t> in C++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Initialisierungsliste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Destruktur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Assignment-Operator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Rückschau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519"/>
          </a:xfrm>
        </p:spPr>
        <p:txBody>
          <a:bodyPr/>
          <a:lstStyle/>
          <a:p>
            <a:r>
              <a:rPr lang="en-US" b="1" dirty="0"/>
              <a:t>Was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verkehrt</a:t>
            </a:r>
            <a:r>
              <a:rPr lang="en-US" b="1" dirty="0"/>
              <a:t>? Welches Problem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auftreten</a:t>
            </a:r>
            <a:r>
              <a:rPr lang="en-US" b="1" dirty="0"/>
              <a:t>?</a:t>
            </a:r>
          </a:p>
          <a:p>
            <a:endParaRPr lang="en-US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 smtClean="0"/>
              <a:t>und</a:t>
            </a:r>
            <a:r>
              <a:rPr lang="en-US" dirty="0"/>
              <a:t> </a:t>
            </a:r>
            <a:r>
              <a:rPr lang="en-US" b="1" dirty="0" err="1" smtClean="0"/>
              <a:t>Schalter</a:t>
            </a:r>
            <a:r>
              <a:rPr lang="en-US" b="1" dirty="0" smtClean="0"/>
              <a:t> auf 0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2: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Evaluation</a:t>
            </a:r>
            <a:r>
              <a:rPr lang="en-US" dirty="0" smtClean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b="1" dirty="0" smtClean="0"/>
              <a:t>	5.1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lvl="1" indent="0">
              <a:buNone/>
            </a:pPr>
            <a:r>
              <a:rPr lang="en-US" b="1" dirty="0" smtClean="0"/>
              <a:t>	5.2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7" y="4826489"/>
            <a:ext cx="4176464" cy="1560588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843808" y="1787735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Rückschau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/>
              <a:t>Rückschau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Rückschau und Warm Up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201</Words>
  <Application>Microsoft Office PowerPoint</Application>
  <PresentationFormat>Bildschirmpräsentation (4:3)</PresentationFormat>
  <Paragraphs>49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Bradley Hand ITC</vt:lpstr>
      <vt:lpstr>Consolas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1033</cp:revision>
  <dcterms:created xsi:type="dcterms:W3CDTF">2008-08-19T13:25:11Z</dcterms:created>
  <dcterms:modified xsi:type="dcterms:W3CDTF">2015-09-18T14:02:22Z</dcterms:modified>
</cp:coreProperties>
</file>