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294" r:id="rId17"/>
    <p:sldId id="268" r:id="rId18"/>
    <p:sldId id="267" r:id="rId19"/>
    <p:sldId id="274" r:id="rId20"/>
    <p:sldId id="275" r:id="rId21"/>
    <p:sldId id="276" r:id="rId22"/>
    <p:sldId id="298" r:id="rId23"/>
    <p:sldId id="271" r:id="rId24"/>
    <p:sldId id="277" r:id="rId25"/>
    <p:sldId id="279" r:id="rId26"/>
    <p:sldId id="280" r:id="rId27"/>
    <p:sldId id="281" r:id="rId28"/>
    <p:sldId id="278" r:id="rId29"/>
    <p:sldId id="283" r:id="rId30"/>
    <p:sldId id="282" r:id="rId31"/>
    <p:sldId id="272" r:id="rId32"/>
    <p:sldId id="284" r:id="rId33"/>
    <p:sldId id="285" r:id="rId34"/>
    <p:sldId id="299" r:id="rId35"/>
    <p:sldId id="287" r:id="rId36"/>
    <p:sldId id="288" r:id="rId37"/>
    <p:sldId id="289" r:id="rId38"/>
    <p:sldId id="290" r:id="rId39"/>
    <p:sldId id="291" r:id="rId40"/>
    <p:sldId id="286" r:id="rId41"/>
    <p:sldId id="292" r:id="rId42"/>
    <p:sldId id="300" r:id="rId43"/>
    <p:sldId id="301" r:id="rId44"/>
    <p:sldId id="293" r:id="rId4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304" autoAdjust="0"/>
    <p:restoredTop sz="93327" autoAdjust="0"/>
  </p:normalViewPr>
  <p:slideViewPr>
    <p:cSldViewPr>
      <p:cViewPr>
        <p:scale>
          <a:sx n="100" d="100"/>
          <a:sy n="100" d="100"/>
        </p:scale>
        <p:origin x="486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Default-Initialisierung ist bei gcc netterweise 0 und gibt die Warnung „uninitialized“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</a:t>
            </a:r>
            <a:r>
              <a:rPr lang="de-DE" altLang="de-DE" dirty="0" smtClean="0">
                <a:latin typeface="Times New Roman" pitchFamily="16" charset="0"/>
              </a:rPr>
              <a:t>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06.08.2014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2663825" y="5642356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758818" y="5246618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</a:t>
            </a:r>
            <a:r>
              <a:rPr lang="de-DE" altLang="de-DE" dirty="0" smtClean="0"/>
              <a:t>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</a:t>
            </a:r>
            <a:r>
              <a:rPr lang="de-DE" altLang="de-DE" sz="2200" b="0" dirty="0" smtClean="0"/>
              <a:t>oft </a:t>
            </a:r>
            <a:r>
              <a:rPr lang="de-DE" altLang="de-DE" sz="2200" b="0" dirty="0" smtClean="0"/>
              <a:t>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/>
              <a:t>!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Wo leben meine Daten?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2189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Dies 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</a:t>
            </a:r>
            <a:r>
              <a:rPr lang="de-DE" altLang="de-DE" dirty="0" smtClean="0"/>
              <a:t>Zeiger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339343" y="4509120"/>
            <a:ext cx="4000500" cy="1179512"/>
          </a:xfrm>
          <a:prstGeom prst="wedgeRoundRectCallout">
            <a:avLst>
              <a:gd name="adj1" fmla="val 29797"/>
              <a:gd name="adj2" fmla="val -90039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</a:t>
            </a:r>
            <a:r>
              <a:rPr lang="en-US" dirty="0">
                <a:solidFill>
                  <a:schemeClr val="bg1"/>
                </a:solidFill>
              </a:rPr>
              <a:t> Boost </a:t>
            </a:r>
            <a:r>
              <a:rPr lang="en-US" b="1" dirty="0" smtClean="0">
                <a:solidFill>
                  <a:schemeClr val="bg1"/>
                </a:solidFill>
              </a:rPr>
              <a:t>Smart Pointer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Lösung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Speicherverwaltungsproblems</a:t>
            </a:r>
            <a:r>
              <a:rPr lang="en-US" dirty="0">
                <a:solidFill>
                  <a:schemeClr val="bg1"/>
                </a:solidFill>
              </a:rPr>
              <a:t> in C++ </a:t>
            </a:r>
            <a:r>
              <a:rPr lang="en-US" dirty="0" err="1">
                <a:solidFill>
                  <a:schemeClr val="bg1"/>
                </a:solidFill>
              </a:rPr>
              <a:t>kennenlernen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</a:t>
            </a:r>
            <a:r>
              <a:rPr lang="de-DE" altLang="de-DE" dirty="0" smtClean="0"/>
              <a:t>Smart Pointer</a:t>
            </a:r>
            <a:endParaRPr lang="de-DE" altLang="de-DE" dirty="0" smtClean="0"/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</a:t>
            </a:r>
            <a:r>
              <a:rPr lang="de-DE" altLang="de-DE" dirty="0" smtClean="0"/>
              <a:t>Smart Pointer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3608" y="3212976"/>
            <a:ext cx="7127875" cy="2592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09" y="3824039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71" y="3789238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5147296" y="3212976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4347197" y="4294063"/>
            <a:ext cx="55491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202733" y="4222626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5233863" y="4497039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" name="Straight Connector 31"/>
          <p:cNvCxnSpPr>
            <a:cxnSpLocks noChangeShapeType="1"/>
            <a:stCxn id="10" idx="4"/>
          </p:cNvCxnSpPr>
          <p:nvPr/>
        </p:nvCxnSpPr>
        <p:spPr bwMode="auto">
          <a:xfrm flipH="1">
            <a:off x="5305300" y="4639914"/>
            <a:ext cx="1" cy="19934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32"/>
          <p:cNvCxnSpPr>
            <a:cxnSpLocks noChangeShapeType="1"/>
          </p:cNvCxnSpPr>
          <p:nvPr/>
        </p:nvCxnSpPr>
        <p:spPr bwMode="auto">
          <a:xfrm flipV="1">
            <a:off x="3851920" y="4839262"/>
            <a:ext cx="1453380" cy="1655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651746" y="4294063"/>
            <a:ext cx="911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507283" y="4222626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Rechteck 1"/>
          <p:cNvSpPr>
            <a:spLocks noChangeArrowheads="1"/>
          </p:cNvSpPr>
          <p:nvPr/>
        </p:nvSpPr>
        <p:spPr bwMode="auto">
          <a:xfrm>
            <a:off x="1437308" y="4113088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8371" y="3454276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19" name="Rechteck 1"/>
          <p:cNvSpPr>
            <a:spLocks noChangeArrowheads="1"/>
          </p:cNvSpPr>
          <p:nvPr/>
        </p:nvSpPr>
        <p:spPr bwMode="auto">
          <a:xfrm>
            <a:off x="4917337" y="4119079"/>
            <a:ext cx="1454244" cy="349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f: </a:t>
            </a:r>
            <a:r>
              <a:rPr lang="de-DE" altLang="de-DE" sz="1800" b="0" dirty="0" err="1" smtClean="0"/>
              <a:t>Friendship</a:t>
            </a:r>
            <a:endParaRPr lang="de-DE" altLang="de-DE" sz="1800" b="0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6373712" y="4305300"/>
            <a:ext cx="712888" cy="1134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7007052" y="4230314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3849789" y="4581400"/>
            <a:ext cx="2130" cy="2744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5962799" y="45037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6" name="Straight Connector 31"/>
          <p:cNvCxnSpPr>
            <a:cxnSpLocks noChangeShapeType="1"/>
          </p:cNvCxnSpPr>
          <p:nvPr/>
        </p:nvCxnSpPr>
        <p:spPr bwMode="auto">
          <a:xfrm>
            <a:off x="6023147" y="4627149"/>
            <a:ext cx="0" cy="19934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32"/>
          <p:cNvCxnSpPr>
            <a:cxnSpLocks noChangeShapeType="1"/>
          </p:cNvCxnSpPr>
          <p:nvPr/>
        </p:nvCxnSpPr>
        <p:spPr bwMode="auto">
          <a:xfrm flipV="1">
            <a:off x="6011701" y="4822710"/>
            <a:ext cx="1453380" cy="1655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7465081" y="4550071"/>
            <a:ext cx="1" cy="2780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7" grpId="1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7035800" y="2349500"/>
            <a:ext cx="9207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FF0000"/>
                </a:solidFill>
              </a:rPr>
              <a:t>const</a:t>
            </a: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 = *iP;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jP = iP;</a:t>
            </a:r>
            <a:endParaRPr lang="de-DE" altLang="de-DE" sz="1800" b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2927</Words>
  <Application>Microsoft Office PowerPoint</Application>
  <PresentationFormat>Bildschirmpräsentation (4:3)</PresentationFormat>
  <Paragraphs>1004</Paragraphs>
  <Slides>44</Slides>
  <Notes>8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44</vt:i4>
      </vt:variant>
    </vt:vector>
  </HeadingPairs>
  <TitlesOfParts>
    <vt:vector size="5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541</cp:revision>
  <dcterms:created xsi:type="dcterms:W3CDTF">2008-08-19T13:25:11Z</dcterms:created>
  <dcterms:modified xsi:type="dcterms:W3CDTF">2014-08-06T09:46:37Z</dcterms:modified>
</cp:coreProperties>
</file>