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0" r:id="rId20"/>
    <p:sldId id="291" r:id="rId21"/>
    <p:sldId id="294" r:id="rId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2508" autoAdjust="0"/>
  </p:normalViewPr>
  <p:slideViewPr>
    <p:cSldViewPr>
      <p:cViewPr varScale="1">
        <p:scale>
          <a:sx n="109" d="100"/>
          <a:sy n="109" d="100"/>
        </p:scale>
        <p:origin x="1866" y="108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Andere Mechanismen als Polymorphie: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</a:t>
            </a:r>
            <a:r>
              <a:rPr lang="de-DE" dirty="0" smtClean="0"/>
              <a:t>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Hier wird zunächst eine Instanz per </a:t>
            </a:r>
            <a:r>
              <a:rPr lang="de-DE" baseline="0" dirty="0" err="1" smtClean="0"/>
              <a:t>Defaul</a:t>
            </a:r>
            <a:r>
              <a:rPr lang="de-DE" baseline="0" dirty="0" smtClean="0"/>
              <a:t>-Konstruktor angelegt und dann mittels 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 </a:t>
            </a:r>
            <a:r>
              <a:rPr lang="de-DE" baseline="0" smtClean="0"/>
              <a:t>„überschrieben/aktualisiert“</a:t>
            </a:r>
            <a:endParaRPr lang="de-D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getCurrentFloor()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Übersichtshalber 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ElevatorStrategy(): Creating basic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EnergyMinimizingStrategy(): Creating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Floor(): 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Elevator(): Creating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Elevator::moveToNextFloor():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</a:rPr>
              <a:t>EnergyMinimizingStrategy::next(...):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~Building(): Destroying building.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~Elevator(): Destroying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FF0000"/>
                </a:solidFill>
                <a:latin typeface="Consolas" pitchFamily="49" charset="0"/>
              </a:rPr>
              <a:t>~EnergyMinimizingStrategy(): Destroying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~ElevatorStrategy(): Destroying basic strategy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~ElevatorStrategy();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bedeutet jede const-Verwendung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switch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 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    // and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currentFloor = strategy-&gt;next(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Elevator</a:t>
              </a:r>
              <a:endParaRPr lang="de-DE" altLang="de-DE" sz="1800" b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>
                  <a:solidFill>
                    <a:srgbClr val="000000"/>
                  </a:solidFill>
                </a:rPr>
                <a:t>ElevatorStrategy</a:t>
              </a:r>
              <a:endParaRPr lang="de-DE" altLang="de-DE" sz="1800" b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557463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Subklassen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850" y="2636838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getNumber()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setNumber(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64063" y="202406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"Floor(const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"Copying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58950" y="4797425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203848" y="1628800"/>
            <a:ext cx="91440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907704" y="1672134"/>
            <a:ext cx="199452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ElevatorStrategy</a:t>
            </a:r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Vorwärtsreferenz</a:t>
            </a:r>
            <a:r>
              <a:rPr lang="de-DE" dirty="0">
                <a:solidFill>
                  <a:schemeClr val="bg1"/>
                </a:solidFill>
              </a:rPr>
              <a:t> (statt #</a:t>
            </a:r>
            <a:r>
              <a:rPr lang="de-DE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aufzulösen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2095</Words>
  <Application>Microsoft Office PowerPoint</Application>
  <PresentationFormat>Bildschirmpräsentation (4:3)</PresentationFormat>
  <Paragraphs>479</Paragraphs>
  <Slides>21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Probelauf mit virtuellen Methoden</vt:lpstr>
      <vt:lpstr>Pure Virtual</vt:lpstr>
      <vt:lpstr>Intermezzo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327</cp:revision>
  <dcterms:created xsi:type="dcterms:W3CDTF">2008-08-19T13:25:11Z</dcterms:created>
  <dcterms:modified xsi:type="dcterms:W3CDTF">2014-08-11T13:14:02Z</dcterms:modified>
</cp:coreProperties>
</file>