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1"/>
  </p:notesMasterIdLst>
  <p:handoutMasterIdLst>
    <p:handoutMasterId r:id="rId192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446" r:id="rId39"/>
    <p:sldId id="468" r:id="rId40"/>
    <p:sldId id="303" r:id="rId41"/>
    <p:sldId id="304" r:id="rId42"/>
    <p:sldId id="474" r:id="rId43"/>
    <p:sldId id="305" r:id="rId44"/>
    <p:sldId id="307" r:id="rId45"/>
    <p:sldId id="308" r:id="rId46"/>
    <p:sldId id="309" r:id="rId47"/>
    <p:sldId id="310" r:id="rId48"/>
    <p:sldId id="311" r:id="rId49"/>
    <p:sldId id="443" r:id="rId50"/>
    <p:sldId id="312" r:id="rId51"/>
    <p:sldId id="313" r:id="rId52"/>
    <p:sldId id="314" r:id="rId53"/>
    <p:sldId id="315" r:id="rId54"/>
    <p:sldId id="318" r:id="rId55"/>
    <p:sldId id="316" r:id="rId56"/>
    <p:sldId id="317" r:id="rId57"/>
    <p:sldId id="319" r:id="rId58"/>
    <p:sldId id="444" r:id="rId59"/>
    <p:sldId id="476" r:id="rId60"/>
    <p:sldId id="467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475" r:id="rId70"/>
    <p:sldId id="328" r:id="rId71"/>
    <p:sldId id="329" r:id="rId72"/>
    <p:sldId id="330" r:id="rId73"/>
    <p:sldId id="331" r:id="rId74"/>
    <p:sldId id="332" r:id="rId75"/>
    <p:sldId id="458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470" r:id="rId97"/>
    <p:sldId id="477" r:id="rId98"/>
    <p:sldId id="354" r:id="rId99"/>
    <p:sldId id="356" r:id="rId100"/>
    <p:sldId id="358" r:id="rId101"/>
    <p:sldId id="359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441" r:id="rId113"/>
    <p:sldId id="371" r:id="rId114"/>
    <p:sldId id="372" r:id="rId115"/>
    <p:sldId id="373" r:id="rId116"/>
    <p:sldId id="374" r:id="rId117"/>
    <p:sldId id="376" r:id="rId118"/>
    <p:sldId id="460" r:id="rId119"/>
    <p:sldId id="377" r:id="rId120"/>
    <p:sldId id="464" r:id="rId121"/>
    <p:sldId id="380" r:id="rId122"/>
    <p:sldId id="381" r:id="rId123"/>
    <p:sldId id="382" r:id="rId124"/>
    <p:sldId id="383" r:id="rId125"/>
    <p:sldId id="384" r:id="rId126"/>
    <p:sldId id="379" r:id="rId127"/>
    <p:sldId id="385" r:id="rId128"/>
    <p:sldId id="461" r:id="rId129"/>
    <p:sldId id="387" r:id="rId130"/>
    <p:sldId id="388" r:id="rId131"/>
    <p:sldId id="389" r:id="rId132"/>
    <p:sldId id="462" r:id="rId133"/>
    <p:sldId id="463" r:id="rId134"/>
    <p:sldId id="459" r:id="rId135"/>
    <p:sldId id="392" r:id="rId136"/>
    <p:sldId id="393" r:id="rId137"/>
    <p:sldId id="465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66" r:id="rId148"/>
    <p:sldId id="403" r:id="rId149"/>
    <p:sldId id="404" r:id="rId150"/>
    <p:sldId id="405" r:id="rId151"/>
    <p:sldId id="408" r:id="rId152"/>
    <p:sldId id="406" r:id="rId153"/>
    <p:sldId id="472" r:id="rId154"/>
    <p:sldId id="407" r:id="rId155"/>
    <p:sldId id="409" r:id="rId156"/>
    <p:sldId id="410" r:id="rId157"/>
    <p:sldId id="411" r:id="rId158"/>
    <p:sldId id="412" r:id="rId159"/>
    <p:sldId id="442" r:id="rId160"/>
    <p:sldId id="413" r:id="rId161"/>
    <p:sldId id="414" r:id="rId162"/>
    <p:sldId id="415" r:id="rId163"/>
    <p:sldId id="416" r:id="rId164"/>
    <p:sldId id="417" r:id="rId165"/>
    <p:sldId id="418" r:id="rId166"/>
    <p:sldId id="419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52" r:id="rId176"/>
    <p:sldId id="451" r:id="rId177"/>
    <p:sldId id="453" r:id="rId178"/>
    <p:sldId id="439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446"/>
            <p14:sldId id="46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76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475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6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>
        <p:scale>
          <a:sx n="100" d="100"/>
          <a:sy n="100" d="100"/>
        </p:scale>
        <p:origin x="930" y="72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commentAuthors" Target="commentAuthor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</a:p>
          <a:p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äquivalent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smtClean="0"/>
              <a:t>(“to-the-left style” vs. “to-the-right style”)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C++ </a:t>
            </a:r>
            <a:r>
              <a:rPr lang="en-US" dirty="0" err="1" smtClean="0"/>
              <a:t>entsprechen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Java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148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5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 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(begin != end)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(object.*method)(*begin++);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182563" algn="l"/>
                <a:tab pos="355600" algn="l"/>
                <a:tab pos="538163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Lösch-Regel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552329" y="2349500"/>
            <a:ext cx="791815" cy="720725"/>
          </a:xfrm>
          <a:prstGeom prst="wedgeRoundRectCallout">
            <a:avLst>
              <a:gd name="adj1" fmla="val -102977"/>
              <a:gd name="adj2" fmla="val 148318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0010"/>
              </p:ext>
            </p:extLst>
          </p:nvPr>
        </p:nvGraphicFramePr>
        <p:xfrm>
          <a:off x="358772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765276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187676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204345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  <a:endParaRPr lang="de-DE" alt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</a:t>
            </a:r>
            <a:r>
              <a:rPr lang="en-US" dirty="0" err="1" smtClean="0"/>
              <a:t>generierte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Compiler </a:t>
            </a: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11246</Words>
  <Application>Microsoft Office PowerPoint</Application>
  <PresentationFormat>Bildschirmpräsentation (4:3)</PresentationFormat>
  <Paragraphs>3644</Paragraphs>
  <Slides>189</Slides>
  <Notes>70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189</vt:i4>
      </vt:variant>
    </vt:vector>
  </HeadingPairs>
  <TitlesOfParts>
    <vt:vector size="202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Demo: Virtuelle Maschine </vt:lpstr>
      <vt:lpstr>Ein paar Worte zu Git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Beispiel: Asterisk und Ampersand</vt:lpstr>
      <vt:lpstr>Exkurs: C++-FAQ</vt:lpstr>
      <vt:lpstr>Auf- und Abbauen von Objekten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Compiler-generierte Methoden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1250</cp:revision>
  <dcterms:created xsi:type="dcterms:W3CDTF">2008-08-19T13:25:11Z</dcterms:created>
  <dcterms:modified xsi:type="dcterms:W3CDTF">2015-09-21T09:07:46Z</dcterms:modified>
</cp:coreProperties>
</file>