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4" r:id="rId14"/>
    <p:sldId id="309" r:id="rId15"/>
    <p:sldId id="318" r:id="rId16"/>
    <p:sldId id="319" r:id="rId17"/>
    <p:sldId id="320" r:id="rId18"/>
    <p:sldId id="321" r:id="rId19"/>
    <p:sldId id="326" r:id="rId20"/>
    <p:sldId id="325" r:id="rId21"/>
    <p:sldId id="311" r:id="rId22"/>
    <p:sldId id="312" r:id="rId23"/>
    <p:sldId id="313" r:id="rId24"/>
    <p:sldId id="327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80384" autoAdjust="0"/>
  </p:normalViewPr>
  <p:slideViewPr>
    <p:cSldViewPr>
      <p:cViewPr varScale="1">
        <p:scale>
          <a:sx n="106" d="100"/>
          <a:sy n="106" d="100"/>
        </p:scale>
        <p:origin x="1170" y="114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03.09.2014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15726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0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8783" r="3659" b="8162"/>
          <a:stretch>
            <a:fillRect/>
          </a:stretch>
        </p:blipFill>
        <p:spPr bwMode="auto">
          <a:xfrm>
            <a:off x="611188" y="2420938"/>
            <a:ext cx="82915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Eintrag auf dem Java </a:t>
            </a:r>
            <a:r>
              <a:rPr lang="de-DE" dirty="0" err="1">
                <a:solidFill>
                  <a:schemeClr val="bg1"/>
                </a:solidFill>
              </a:rPr>
              <a:t>Build</a:t>
            </a:r>
            <a:r>
              <a:rPr lang="de-DE" dirty="0">
                <a:solidFill>
                  <a:schemeClr val="bg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4398962" y="2204863"/>
            <a:ext cx="3286125" cy="629719"/>
          </a:xfrm>
          <a:prstGeom prst="wedgeRoundRectCallout">
            <a:avLst>
              <a:gd name="adj1" fmla="val -34374"/>
              <a:gd name="adj2" fmla="val 857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Projekt in 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1" y="4114261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1018</Words>
  <Application>Microsoft Office PowerPoint</Application>
  <PresentationFormat>Bildschirmpräsentation (4:3)</PresentationFormat>
  <Paragraphs>297</Paragraphs>
  <Slides>24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Implementierung mit C++ / Vergleich mit Java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Implementierung mit C++ / Vergleich mit Java</vt:lpstr>
      <vt:lpstr>Systemstart</vt:lpstr>
      <vt:lpstr>PowerPoint-Präsentation</vt:lpstr>
      <vt:lpstr>Laufzeitunterschied zwischen Java und C++ Beispiel Matrixmultiplikation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394</cp:revision>
  <dcterms:created xsi:type="dcterms:W3CDTF">2008-08-19T13:25:11Z</dcterms:created>
  <dcterms:modified xsi:type="dcterms:W3CDTF">2014-09-03T13:55:56Z</dcterms:modified>
</cp:coreProperties>
</file>