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8"/>
  </p:notesMasterIdLst>
  <p:handoutMasterIdLst>
    <p:handoutMasterId r:id="rId179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450" r:id="rId10"/>
    <p:sldId id="271" r:id="rId11"/>
    <p:sldId id="279" r:id="rId12"/>
    <p:sldId id="449" r:id="rId13"/>
    <p:sldId id="280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447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446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443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444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440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8" r:id="rId93"/>
    <p:sldId id="357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441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  <p:sldId id="412" r:id="rId148"/>
    <p:sldId id="44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39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48" r:id="rId17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450"/>
            <p14:sldId id="271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79565" autoAdjust="0"/>
  </p:normalViewPr>
  <p:slideViewPr>
    <p:cSldViewPr>
      <p:cViewPr>
        <p:scale>
          <a:sx n="66" d="100"/>
          <a:sy n="66" d="100"/>
        </p:scale>
        <p:origin x="1642" y="8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</a:t>
            </a:r>
            <a:r>
              <a:rPr lang="de-DE" altLang="de-DE" dirty="0" smtClean="0">
                <a:latin typeface="Times New Roman" pitchFamily="16" charset="0"/>
              </a:rPr>
              <a:t>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  <a:endParaRPr lang="de-DE" altLang="de-DE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138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</a:t>
            </a:r>
            <a:r>
              <a:rPr lang="en-US" sz="800" dirty="0" smtClean="0"/>
              <a:t>2014-2015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29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8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5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56576" y="5805264"/>
            <a:ext cx="2532212" cy="513832"/>
            <a:chOff x="6153923" y="6332814"/>
            <a:chExt cx="2532212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7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</a:t>
            </a:r>
            <a:r>
              <a:rPr lang="de-DE" altLang="de-DE" dirty="0" smtClean="0"/>
              <a:t>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  <a:endParaRPr lang="de-DE" alt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funktionalen Programmierstil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dirty="0"/>
              <a:t>g</a:t>
            </a:r>
            <a:r>
              <a:rPr lang="de-DE" altLang="de-DE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Steile Lernkurve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mächtiger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dirty="0" smtClean="0"/>
              <a:t>der Vorteil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dirty="0" smtClean="0"/>
              <a:t>inkrementelles Bauen </a:t>
            </a:r>
            <a:r>
              <a:rPr lang="de-DE" altLang="de-DE" b="0" dirty="0" smtClean="0"/>
              <a:t>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dirty="0" smtClean="0"/>
              <a:t>	… müssen aber gepflegt werden und sind nicht-trivial zu erlernen.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err="1"/>
              <a:t>Impl</a:t>
            </a:r>
            <a:r>
              <a:rPr lang="de-DE" altLang="de-DE" sz="1800" b="0" dirty="0"/>
              <a:t>-Dateien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WIN32, UNIX)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def.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Präprozessor</a:t>
            </a:r>
            <a:br>
              <a:rPr lang="de-DE" dirty="0"/>
            </a:br>
            <a:r>
              <a:rPr lang="de-DE" dirty="0" smtClean="0"/>
              <a:t>	Fortgeschrittene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988940" y="421869"/>
            <a:ext cx="3096344" cy="483919"/>
          </a:xfrm>
          <a:prstGeom prst="wedgeRoundRectCallout">
            <a:avLst>
              <a:gd name="adj1" fmla="val -57952"/>
              <a:gd name="adj2" fmla="val 515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</a:t>
            </a:r>
            <a:r>
              <a:rPr lang="de-DE" altLang="de-DE" sz="1800" b="0"/>
              <a:t>kann</a:t>
            </a:r>
            <a:r>
              <a:rPr lang="de-DE" altLang="de-DE" sz="1800" b="0" smtClean="0"/>
              <a:t>?</a:t>
            </a:r>
            <a:endParaRPr lang="de-DE" altLang="de-DE" sz="1800" b="0" dirty="0"/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2" y="4189413"/>
            <a:ext cx="5399831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Wozu braucht man einen Präprozessor?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Herunterladen</a:t>
            </a:r>
            <a:r>
              <a:rPr lang="en-US" dirty="0" smtClean="0"/>
              <a:t> der VM: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Importieren der Appliance </a:t>
            </a:r>
            <a:r>
              <a:rPr lang="de-DE" i="1" dirty="0" err="1" smtClean="0"/>
              <a:t>antergos.ova</a:t>
            </a:r>
            <a:endParaRPr lang="de-DE" i="1" dirty="0" smtClean="0"/>
          </a:p>
          <a:p>
            <a:pPr marL="692150" lvl="1" indent="-342900">
              <a:buFontTx/>
              <a:buChar char="-"/>
            </a:pPr>
            <a:r>
              <a:rPr lang="de-DE" b="1" i="1" dirty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auf C:/VM/ gesetzt werden – ansonsten sprengt Ihr die </a:t>
            </a:r>
            <a:r>
              <a:rPr lang="de-DE" i="1" dirty="0" err="1" smtClean="0"/>
              <a:t>Quota</a:t>
            </a:r>
            <a:r>
              <a:rPr lang="de-DE" i="1" dirty="0" smtClean="0"/>
              <a:t>!</a:t>
            </a:r>
          </a:p>
          <a:p>
            <a:pPr marL="692150" lvl="1" indent="-342900">
              <a:buFontTx/>
              <a:buChar char="-"/>
            </a:pP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Genereller Hinweis: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0" dirty="0" err="1" smtClean="0"/>
              <a:t>keinen</a:t>
            </a:r>
            <a:r>
              <a:rPr lang="en-US" b="0" dirty="0" smtClean="0"/>
              <a:t> </a:t>
            </a:r>
            <a:r>
              <a:rPr lang="en-US" b="0" dirty="0" err="1" smtClean="0"/>
              <a:t>definierten</a:t>
            </a:r>
            <a:r>
              <a:rPr lang="en-US" b="0" dirty="0" smtClean="0"/>
              <a:t> Wert 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C90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1171525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1026094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405551" y="2951140"/>
            <a:ext cx="1224657" cy="80674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  <a:endParaRPr lang="de-DE" alt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156176" y="5517232"/>
            <a:ext cx="2578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check </a:t>
            </a:r>
            <a:r>
              <a:rPr lang="en-US" dirty="0" err="1" smtClean="0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178412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669544" cy="178412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77133" y="4081696"/>
            <a:ext cx="4957342" cy="178412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98109" y="4870450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b="1" dirty="0" smtClean="0">
                <a:solidFill>
                  <a:schemeClr val="bg1"/>
                </a:solidFill>
              </a:rPr>
              <a:t>etlichen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  <a:endParaRPr lang="de-DE" altLang="de-DE" dirty="0" smtClean="0"/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7776"/>
              <a:gd name="adj2" fmla="val 1076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11015</Words>
  <Application>Microsoft Office PowerPoint</Application>
  <PresentationFormat>Bildschirmpräsentation (4:3)</PresentationFormat>
  <Paragraphs>3336</Paragraphs>
  <Slides>176</Slides>
  <Notes>63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176</vt:i4>
      </vt:variant>
    </vt:vector>
  </HeadingPairs>
  <TitlesOfParts>
    <vt:vector size="189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Wie wichtig sind C/C++?</vt:lpstr>
      <vt:lpstr>Programmierpraktikum C und C++</vt:lpstr>
      <vt:lpstr>Laufendes Beispiel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</vt:lpstr>
      <vt:lpstr>Kompilierung für C/C++ I</vt:lpstr>
      <vt:lpstr>Kompilierung für C/C++ II</vt:lpstr>
      <vt:lpstr>Was genau macht der Präprozessor?</vt:lpstr>
      <vt:lpstr>Präprozessor  Fortgeschrittene Verwendung</vt:lpstr>
      <vt:lpstr>Intermezzo</vt:lpstr>
      <vt:lpstr>Programmstart</vt:lpstr>
      <vt:lpstr>Systemstart</vt:lpstr>
      <vt:lpstr>PowerPoint-Präsentation</vt:lpstr>
      <vt:lpstr>Laufzeitunterschied zwischen Java und C++ Beispiel Matrixmultiplikation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std::shared_ptr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Verschiedene Strategien als Unterklassen</vt:lpstr>
      <vt:lpstr>Lösung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647</cp:revision>
  <dcterms:created xsi:type="dcterms:W3CDTF">2008-08-19T13:25:11Z</dcterms:created>
  <dcterms:modified xsi:type="dcterms:W3CDTF">2015-08-05T08:26:58Z</dcterms:modified>
</cp:coreProperties>
</file>