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3"/>
  </p:notesMasterIdLst>
  <p:handoutMasterIdLst>
    <p:handoutMasterId r:id="rId4"/>
  </p:handoutMasterIdLst>
  <p:sldIdLst>
    <p:sldId id="455" r:id="rId2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Organisation" id="{B7C61536-0178-4707-98B1-53BCC68FFC07}">
          <p14:sldIdLst>
            <p14:sldId id="4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25" userDrawn="1">
          <p15:clr>
            <a:srgbClr val="A4A3A4"/>
          </p15:clr>
        </p15:guide>
        <p15:guide id="2" pos="4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005AA9"/>
    <a:srgbClr val="F7A25B"/>
    <a:srgbClr val="F7A25A"/>
    <a:srgbClr val="7BB5EC"/>
    <a:srgbClr val="F7FC28"/>
    <a:srgbClr val="FC7428"/>
    <a:srgbClr val="FC6528"/>
    <a:srgbClr val="FF7B21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0" autoAdjust="0"/>
    <p:restoredTop sz="82104" autoAdjust="0"/>
  </p:normalViewPr>
  <p:slideViewPr>
    <p:cSldViewPr>
      <p:cViewPr varScale="1">
        <p:scale>
          <a:sx n="70" d="100"/>
          <a:sy n="70" d="100"/>
        </p:scale>
        <p:origin x="1762" y="38"/>
      </p:cViewPr>
      <p:guideLst>
        <p:guide orient="horz" pos="1525"/>
        <p:guide pos="431"/>
      </p:guideLst>
    </p:cSldViewPr>
  </p:slideViewPr>
  <p:outlineViewPr>
    <p:cViewPr>
      <p:scale>
        <a:sx n="33" d="100"/>
        <a:sy n="33" d="100"/>
      </p:scale>
      <p:origin x="0" y="-5856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92"/>
    </p:cViewPr>
  </p:sorterViewPr>
  <p:notesViewPr>
    <p:cSldViewPr>
      <p:cViewPr varScale="1">
        <p:scale>
          <a:sx n="79" d="100"/>
          <a:sy n="79" d="100"/>
        </p:scale>
        <p:origin x="-3990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21F529-08D2-4FBF-8113-5A9690E3555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1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1638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1AC4CB2F-BC5A-454C-A55C-75DB3FC15FD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07406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slides 2014-2015 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26125"/>
            <a:ext cx="4103688" cy="600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sz="1200" b="1" dirty="0" smtClean="0"/>
              <a:t>Roland Kluge</a:t>
            </a:r>
            <a:r>
              <a:rPr lang="nl-NL" sz="1200" dirty="0" smtClean="0"/>
              <a:t/>
            </a:r>
            <a:br>
              <a:rPr lang="nl-NL" sz="1200" dirty="0" smtClean="0"/>
            </a:br>
            <a:endParaRPr lang="nl-NL" sz="10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000" dirty="0" smtClean="0"/>
              <a:t>roland.kluge@es.tu-darmstadt.de</a:t>
            </a:r>
            <a:r>
              <a:rPr lang="nl-NL" sz="1000" dirty="0" smtClean="0"/>
              <a:t> </a:t>
            </a:r>
          </a:p>
        </p:txBody>
      </p:sp>
      <p:pic>
        <p:nvPicPr>
          <p:cNvPr id="11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4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55236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598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732588" cy="8366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95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63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294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 (mit 1 Überschri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03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2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2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28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11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 userDrawn="1"/>
        </p:nvSpPr>
        <p:spPr>
          <a:xfrm>
            <a:off x="6793222" y="6237312"/>
            <a:ext cx="2234906" cy="2426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http://cliparts.co/clipart/2613703</a:t>
            </a:r>
            <a:endParaRPr 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3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Mastertextformat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8" descr="tud_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3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0" r:id="rId15" imgW="1038370" imgH="980952" progId="">
                  <p:embed/>
                </p:oleObj>
              </mc:Choice>
              <mc:Fallback>
                <p:oleObj r:id="rId15" imgW="1038370" imgH="980952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4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EF8813FE-BD69-4BC4-83E6-F8FF270E1A2A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2CAB4134-E128-4F52-9610-9693FD68ADC1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09.09.2015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7" r:id="rId2"/>
    <p:sldLayoutId id="2147484068" r:id="rId3"/>
    <p:sldLayoutId id="2147484091" r:id="rId4"/>
    <p:sldLayoutId id="2147484069" r:id="rId5"/>
    <p:sldLayoutId id="2147484070" r:id="rId6"/>
    <p:sldLayoutId id="2147484071" r:id="rId7"/>
    <p:sldLayoutId id="2147484072" r:id="rId8"/>
    <p:sldLayoutId id="2147484090" r:id="rId9"/>
    <p:sldLayoutId id="2147484073" r:id="rId10"/>
    <p:sldLayoutId id="2147484089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Zusatzfragen</a:t>
            </a:r>
            <a:r>
              <a:rPr lang="en-US" dirty="0" smtClean="0"/>
              <a:t> Evaluation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5.1 </a:t>
            </a:r>
            <a:r>
              <a:rPr lang="en-US" b="1" dirty="0" err="1" smtClean="0"/>
              <a:t>Es</a:t>
            </a:r>
            <a:r>
              <a:rPr lang="en-US" b="1" dirty="0" smtClean="0"/>
              <a:t> </a:t>
            </a:r>
            <a:r>
              <a:rPr lang="en-US" b="1" dirty="0" err="1" smtClean="0"/>
              <a:t>sollte</a:t>
            </a:r>
            <a:r>
              <a:rPr lang="en-US" b="1" dirty="0" smtClean="0"/>
              <a:t> </a:t>
            </a:r>
            <a:r>
              <a:rPr lang="en-US" b="1" dirty="0" err="1" smtClean="0"/>
              <a:t>eine</a:t>
            </a:r>
            <a:r>
              <a:rPr lang="en-US" b="1" dirty="0" smtClean="0"/>
              <a:t> </a:t>
            </a:r>
            <a:r>
              <a:rPr lang="en-US" b="1" dirty="0" err="1" smtClean="0"/>
              <a:t>stärkerer</a:t>
            </a:r>
            <a:r>
              <a:rPr lang="en-US" b="1" dirty="0" smtClean="0"/>
              <a:t> </a:t>
            </a:r>
            <a:r>
              <a:rPr lang="en-US" b="1" dirty="0" err="1" smtClean="0"/>
              <a:t>Fokus</a:t>
            </a:r>
            <a:r>
              <a:rPr lang="en-US" b="1" dirty="0" smtClean="0"/>
              <a:t> auf C++11 </a:t>
            </a:r>
            <a:r>
              <a:rPr lang="en-US" b="1" dirty="0" err="1" smtClean="0"/>
              <a:t>gelegt</a:t>
            </a:r>
            <a:r>
              <a:rPr lang="en-US" b="1" dirty="0" smtClean="0"/>
              <a:t> </a:t>
            </a:r>
            <a:r>
              <a:rPr lang="en-US" b="1" dirty="0" err="1" smtClean="0"/>
              <a:t>werden</a:t>
            </a:r>
            <a:endParaRPr lang="en-US" b="1" dirty="0" smtClean="0"/>
          </a:p>
          <a:p>
            <a:r>
              <a:rPr lang="en-US" b="1" dirty="0" smtClean="0"/>
              <a:t>	(</a:t>
            </a:r>
            <a:r>
              <a:rPr lang="en-US" b="1" dirty="0" err="1" smtClean="0"/>
              <a:t>trifft</a:t>
            </a:r>
            <a:r>
              <a:rPr lang="en-US" b="1" dirty="0" smtClean="0"/>
              <a:t> </a:t>
            </a:r>
            <a:r>
              <a:rPr lang="en-US" b="1" dirty="0" err="1" smtClean="0"/>
              <a:t>zu</a:t>
            </a:r>
            <a:r>
              <a:rPr lang="en-US" b="1" dirty="0" smtClean="0"/>
              <a:t> … </a:t>
            </a:r>
            <a:r>
              <a:rPr lang="en-US" b="1" dirty="0" err="1" smtClean="0"/>
              <a:t>trifft</a:t>
            </a:r>
            <a:r>
              <a:rPr lang="en-US" b="1" dirty="0" smtClean="0"/>
              <a:t> </a:t>
            </a:r>
            <a:r>
              <a:rPr lang="en-US" b="1" dirty="0" err="1" smtClean="0"/>
              <a:t>nicht</a:t>
            </a:r>
            <a:r>
              <a:rPr lang="en-US" b="1" dirty="0" smtClean="0"/>
              <a:t> </a:t>
            </a:r>
            <a:r>
              <a:rPr lang="en-US" b="1" dirty="0" err="1" smtClean="0"/>
              <a:t>zu</a:t>
            </a:r>
            <a:r>
              <a:rPr lang="en-US" b="1" dirty="0" smtClean="0"/>
              <a:t>)</a:t>
            </a:r>
          </a:p>
          <a:p>
            <a:endParaRPr lang="en-US" b="1" smtClean="0"/>
          </a:p>
          <a:p>
            <a:endParaRPr lang="en-US" b="1" dirty="0" smtClean="0"/>
          </a:p>
          <a:p>
            <a:r>
              <a:rPr lang="en-US" b="1" dirty="0" smtClean="0"/>
              <a:t>5.2 </a:t>
            </a:r>
            <a:r>
              <a:rPr lang="en-US" b="1" dirty="0" err="1" smtClean="0"/>
              <a:t>Es</a:t>
            </a:r>
            <a:r>
              <a:rPr lang="en-US" b="1" dirty="0" smtClean="0"/>
              <a:t> </a:t>
            </a:r>
            <a:r>
              <a:rPr lang="en-US" b="1" dirty="0" err="1" smtClean="0"/>
              <a:t>sollte</a:t>
            </a:r>
            <a:r>
              <a:rPr lang="en-US" b="1" dirty="0" smtClean="0"/>
              <a:t> </a:t>
            </a:r>
            <a:r>
              <a:rPr lang="en-US" b="1" dirty="0" err="1" smtClean="0"/>
              <a:t>ein</a:t>
            </a:r>
            <a:r>
              <a:rPr lang="en-US" b="1" dirty="0" smtClean="0"/>
              <a:t> </a:t>
            </a:r>
            <a:r>
              <a:rPr lang="en-US" b="1" dirty="0" err="1" smtClean="0"/>
              <a:t>stärkerer</a:t>
            </a:r>
            <a:r>
              <a:rPr lang="en-US" b="1" dirty="0" smtClean="0"/>
              <a:t> </a:t>
            </a:r>
            <a:r>
              <a:rPr lang="en-US" b="1" dirty="0" err="1" smtClean="0"/>
              <a:t>Fokus</a:t>
            </a:r>
            <a:r>
              <a:rPr lang="en-US" b="1" dirty="0" smtClean="0"/>
              <a:t> auf C </a:t>
            </a:r>
            <a:r>
              <a:rPr lang="en-US" b="1" dirty="0" err="1" smtClean="0"/>
              <a:t>gelegt</a:t>
            </a:r>
            <a:r>
              <a:rPr lang="en-US" b="1" dirty="0" smtClean="0"/>
              <a:t> </a:t>
            </a:r>
            <a:r>
              <a:rPr lang="en-US" b="1" dirty="0" err="1" smtClean="0"/>
              <a:t>werden</a:t>
            </a:r>
            <a:endParaRPr lang="en-US" b="1" dirty="0" smtClean="0"/>
          </a:p>
          <a:p>
            <a:r>
              <a:rPr lang="en-US" b="1" dirty="0"/>
              <a:t>	(</a:t>
            </a:r>
            <a:r>
              <a:rPr lang="en-US" b="1" dirty="0" err="1"/>
              <a:t>trifft</a:t>
            </a:r>
            <a:r>
              <a:rPr lang="en-US" b="1" dirty="0"/>
              <a:t> </a:t>
            </a:r>
            <a:r>
              <a:rPr lang="en-US" b="1" dirty="0" err="1"/>
              <a:t>zu</a:t>
            </a:r>
            <a:r>
              <a:rPr lang="en-US" b="1" dirty="0"/>
              <a:t> … </a:t>
            </a:r>
            <a:r>
              <a:rPr lang="en-US" b="1" dirty="0" err="1"/>
              <a:t>trifft</a:t>
            </a:r>
            <a:r>
              <a:rPr lang="en-US" b="1" dirty="0"/>
              <a:t> </a:t>
            </a:r>
            <a:r>
              <a:rPr lang="en-US" b="1" dirty="0" err="1"/>
              <a:t>nicht</a:t>
            </a:r>
            <a:r>
              <a:rPr lang="en-US" b="1" dirty="0"/>
              <a:t> </a:t>
            </a:r>
            <a:r>
              <a:rPr lang="en-US" b="1" dirty="0" err="1"/>
              <a:t>zu</a:t>
            </a:r>
            <a:r>
              <a:rPr lang="en-US" b="1" dirty="0"/>
              <a:t>)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4247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V_Vorlage_SE1_TUCD">
  <a:themeElements>
    <a:clrScheme name="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>
        <a:spAutoFit/>
      </a:bodyPr>
      <a:lstStyle>
        <a:defPPr eaLnBrk="1" hangingPunct="1">
          <a:spcBef>
            <a:spcPct val="0"/>
          </a:spcBef>
          <a:buSzTx/>
          <a:buFont typeface="Arial" charset="0"/>
          <a:buNone/>
          <a:defRPr sz="1400" dirty="0" err="1">
            <a:solidFill>
              <a:srgbClr val="7F0055"/>
            </a:solidFill>
            <a:latin typeface="Consolas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14</Words>
  <Application>Microsoft Office PowerPoint</Application>
  <PresentationFormat>Bildschirmpräsentation (4:3)</PresentationFormat>
  <Paragraphs>10</Paragraphs>
  <Slides>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Bradley Hand ITC</vt:lpstr>
      <vt:lpstr>Lucida Sans Unicode</vt:lpstr>
      <vt:lpstr>Stafford</vt:lpstr>
      <vt:lpstr>Times New Roman</vt:lpstr>
      <vt:lpstr>Wingdings</vt:lpstr>
      <vt:lpstr>FV_Vorlage_SE1_TUCD</vt:lpstr>
      <vt:lpstr>Zusatzfragen Evaluation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Programmierpraktikum C und C++</dc:title>
  <dc:creator>Roland Kluge</dc:creator>
  <cp:lastModifiedBy>Roland Kluge</cp:lastModifiedBy>
  <cp:revision>992</cp:revision>
  <dcterms:created xsi:type="dcterms:W3CDTF">2008-08-19T13:25:11Z</dcterms:created>
  <dcterms:modified xsi:type="dcterms:W3CDTF">2015-09-09T06:06:46Z</dcterms:modified>
</cp:coreProperties>
</file>