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und </a:t>
            </a:r>
            <a:r>
              <a:rPr lang="en-US" dirty="0" err="1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Manchmal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Die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  <a:r>
              <a:rPr lang="en-US" dirty="0" smtClean="0"/>
              <a:t> (und falls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  <a:r>
              <a:rPr lang="en-US" dirty="0" smtClean="0"/>
              <a:t>)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löschen</a:t>
            </a:r>
            <a:endParaRPr lang="en-US" b="1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schließen</a:t>
            </a:r>
            <a:r>
              <a:rPr lang="en-US" dirty="0" smtClean="0"/>
              <a:t> und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öffnen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C++-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b="1" dirty="0" smtClean="0"/>
              <a:t>von </a:t>
            </a:r>
            <a:r>
              <a:rPr lang="en-US" b="1" dirty="0" err="1" smtClean="0"/>
              <a:t>oben</a:t>
            </a:r>
            <a:r>
              <a:rPr lang="en-US" b="1" dirty="0" smtClean="0"/>
              <a:t> </a:t>
            </a:r>
            <a:r>
              <a:rPr lang="en-US" b="1" dirty="0" err="1" smtClean="0"/>
              <a:t>nach</a:t>
            </a:r>
            <a:r>
              <a:rPr lang="en-US" b="1" dirty="0" smtClean="0"/>
              <a:t> </a:t>
            </a:r>
            <a:r>
              <a:rPr lang="en-US" b="1" dirty="0" err="1" smtClean="0"/>
              <a:t>unten</a:t>
            </a:r>
            <a:r>
              <a:rPr lang="en-US" b="1" dirty="0" smtClean="0"/>
              <a:t> </a:t>
            </a:r>
            <a:r>
              <a:rPr lang="en-US" dirty="0" err="1" smtClean="0"/>
              <a:t>durchgehen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Veränderungen</a:t>
            </a:r>
            <a:r>
              <a:rPr lang="en-US" dirty="0" smtClean="0"/>
              <a:t> am </a:t>
            </a:r>
            <a:r>
              <a:rPr lang="en-US" dirty="0" err="1" smtClean="0"/>
              <a:t>Aufzugssimulator</a:t>
            </a:r>
            <a:r>
              <a:rPr lang="en-US" dirty="0" smtClean="0"/>
              <a:t> </a:t>
            </a:r>
            <a:r>
              <a:rPr lang="en-US" b="1" dirty="0" err="1" smtClean="0"/>
              <a:t>inkrementell</a:t>
            </a:r>
            <a:r>
              <a:rPr lang="en-US" b="1" dirty="0" smtClean="0"/>
              <a:t> </a:t>
            </a:r>
            <a:r>
              <a:rPr lang="en-US" b="1" dirty="0" err="1" smtClean="0"/>
              <a:t>durchführen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auf </a:t>
            </a:r>
            <a:r>
              <a:rPr lang="en-US" dirty="0" err="1" smtClean="0"/>
              <a:t>einmal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692150" lvl="1" indent="-34290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Window -&gt; Preferences -&gt; C/C++ / Code Analysis -&gt; Syntax and Semantic Errors </a:t>
            </a:r>
            <a:r>
              <a:rPr lang="en-US" b="1" dirty="0" err="1" smtClean="0">
                <a:sym typeface="Wingdings" panose="05000000000000000000" pitchFamily="2" charset="2"/>
              </a:rPr>
              <a:t>deaktivieren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feingranularar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Updates (Pull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Korrektur</a:t>
            </a:r>
            <a:r>
              <a:rPr lang="en-US" dirty="0" smtClean="0"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sym typeface="Wingdings" panose="05000000000000000000" pitchFamily="2" charset="2"/>
              </a:rPr>
              <a:t>Folie</a:t>
            </a:r>
            <a:r>
              <a:rPr lang="en-US" dirty="0" smtClean="0">
                <a:sym typeface="Wingdings" panose="05000000000000000000" pitchFamily="2" charset="2"/>
              </a:rPr>
              <a:t> 118 (</a:t>
            </a:r>
            <a:r>
              <a:rPr lang="en-US" dirty="0" err="1" smtClean="0">
                <a:sym typeface="Wingdings" panose="05000000000000000000" pitchFamily="2" charset="2"/>
              </a:rPr>
              <a:t>korrigierter</a:t>
            </a:r>
            <a:r>
              <a:rPr lang="en-US" dirty="0" smtClean="0">
                <a:sym typeface="Wingdings" panose="05000000000000000000" pitchFamily="2" charset="2"/>
              </a:rPr>
              <a:t> Code </a:t>
            </a:r>
            <a:r>
              <a:rPr lang="en-US" dirty="0" err="1" smtClean="0">
                <a:sym typeface="Wingdings" panose="05000000000000000000" pitchFamily="2" charset="2"/>
              </a:rPr>
              <a:t>für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Mehrfachvererbung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ExpressionTree-Aufgabe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überarbeitet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kein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Destruktor)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5364088" y="430586"/>
            <a:ext cx="1656184" cy="767232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Die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Rückgabewert</a:t>
            </a:r>
            <a:r>
              <a:rPr lang="en-US" dirty="0" smtClean="0"/>
              <a:t>-Modifier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63995" y="1988840"/>
            <a:ext cx="4249167" cy="25503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kern="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-13;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5: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Empfohlener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i="1" dirty="0" err="1" smtClean="0"/>
              <a:t>Const</a:t>
            </a:r>
            <a:r>
              <a:rPr lang="en-US" i="1" dirty="0" smtClean="0"/>
              <a:t> Correctness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isocpp.org/wiki/faq/const-correctness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308</Words>
  <Application>Microsoft Office PowerPoint</Application>
  <PresentationFormat>Bildschirmpräsentation (4:3)</PresentationFormat>
  <Paragraphs>90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  <vt:lpstr>Tag 5: Rückschau und Warm Up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991</cp:revision>
  <dcterms:created xsi:type="dcterms:W3CDTF">2008-08-19T13:25:11Z</dcterms:created>
  <dcterms:modified xsi:type="dcterms:W3CDTF">2015-09-08T12:45:33Z</dcterms:modified>
</cp:coreProperties>
</file>