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6" r:id="rId20"/>
    <p:sldId id="290" r:id="rId21"/>
    <p:sldId id="291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8" r:id="rId34"/>
    <p:sldId id="309" r:id="rId3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5405" autoAdjust="0"/>
  </p:normalViewPr>
  <p:slideViewPr>
    <p:cSldViewPr>
      <p:cViewPr varScale="1">
        <p:scale>
          <a:sx n="89" d="100"/>
          <a:sy n="89" d="100"/>
        </p:scale>
        <p:origin x="1435" y="77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4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2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3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0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4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4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EnergyMinimizingStrategy.h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EnergyMinimizingStrategy.h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48064" y="3212976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30917" y="5128360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09453"/>
              </p:ext>
            </p:extLst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68834"/>
              </p:ext>
            </p:extLst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9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b="0" dirty="0" err="1"/>
              <a:t>const</a:t>
            </a:r>
            <a:r>
              <a:rPr lang="de-DE" altLang="de-DE" sz="1800" b="0" dirty="0"/>
              <a:t>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166747" y="6332814"/>
            <a:ext cx="2519388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085795" y="6414746"/>
            <a:ext cx="164660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/Copy Elision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33" y="6368689"/>
            <a:ext cx="504056" cy="442082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153923" y="6414746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10190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keine </a:t>
            </a: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-basierte“ </a:t>
            </a:r>
            <a:r>
              <a:rPr lang="de-DE" dirty="0">
                <a:solidFill>
                  <a:schemeClr val="bg1"/>
                </a:solidFill>
              </a:rPr>
              <a:t>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2393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</a:t>
            </a:r>
            <a:r>
              <a:rPr lang="de-DE" i="1" dirty="0" smtClean="0">
                <a:solidFill>
                  <a:schemeClr val="bg1"/>
                </a:solidFill>
              </a:rPr>
              <a:t>hier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12393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und Implementierungsvererbung</a:t>
            </a:r>
            <a:endParaRPr lang="de-DE" altLang="de-DE" dirty="0" smtClean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Wenn 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Wird 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08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4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3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15989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3655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9632" y="1844824"/>
            <a:ext cx="7183437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</a:t>
            </a:r>
            <a:r>
              <a:rPr lang="de-DE" altLang="de-DE" b="0" dirty="0" smtClean="0"/>
              <a:t>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</a:t>
            </a:r>
            <a:r>
              <a:rPr lang="de-DE" altLang="de-DE" b="0" dirty="0" smtClean="0"/>
              <a:t>)</a:t>
            </a:r>
            <a:endParaRPr lang="de-DE" altLang="de-DE" b="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20072" y="2601738"/>
            <a:ext cx="3330252" cy="868362"/>
          </a:xfrm>
          <a:prstGeom prst="wedgeRoundRectCallout">
            <a:avLst>
              <a:gd name="adj1" fmla="val -30047"/>
              <a:gd name="adj2" fmla="val -667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 auch Interfaces können zu Problemen führen!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203848" y="1628800"/>
            <a:ext cx="91440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907704" y="1672134"/>
            <a:ext cx="199452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379983" y="108755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2969</Words>
  <Application>Microsoft Office PowerPoint</Application>
  <PresentationFormat>Bildschirmpräsentation (4:3)</PresentationFormat>
  <Paragraphs>703</Paragraphs>
  <Slides>34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Arbeitsblatt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und Implementierungsvererbung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Intermezzo</vt:lpstr>
      <vt:lpstr>Mehrfachvererbung: Ja oder Nein?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406</cp:revision>
  <dcterms:created xsi:type="dcterms:W3CDTF">2008-08-19T13:25:11Z</dcterms:created>
  <dcterms:modified xsi:type="dcterms:W3CDTF">2014-09-23T12:30:58Z</dcterms:modified>
</cp:coreProperties>
</file>