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5" r:id="rId5"/>
    <p:sldId id="259" r:id="rId6"/>
    <p:sldId id="267" r:id="rId7"/>
    <p:sldId id="275" r:id="rId8"/>
    <p:sldId id="268" r:id="rId9"/>
    <p:sldId id="273" r:id="rId10"/>
    <p:sldId id="270" r:id="rId11"/>
    <p:sldId id="274" r:id="rId12"/>
    <p:sldId id="271" r:id="rId13"/>
    <p:sldId id="272" r:id="rId1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0570" autoAdjust="0"/>
  </p:normalViewPr>
  <p:slideViewPr>
    <p:cSldViewPr>
      <p:cViewPr varScale="1">
        <p:scale>
          <a:sx n="120" d="100"/>
          <a:sy n="120" d="100"/>
        </p:scale>
        <p:origin x="1500" y="102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November 19, 2007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</a:t>
            </a:r>
            <a:fld id="{28E94DD0-FCBD-4017-91AA-9AA1E95020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27.08.2014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d-cpp-praktikum/" TargetMode="External"/><Relationship Id="rId2" Type="http://schemas.openxmlformats.org/officeDocument/2006/relationships/hyperlink" Target="https://www.dropbox.com/sh/rn714n1ugt6t3ke/AAB2rCt7FCHstSCp_NbnLeky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.tu-darmstadt.de/mod/forum/view.php?id=98263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cod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Programmierpraktikum</a:t>
            </a:r>
            <a:r>
              <a:rPr lang="en-US" altLang="de-DE" smtClean="0"/>
              <a:t>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Eine Kurze Geschichte von…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  <a:endCxn id="22" idx="0"/>
          </p:cNvCxnSpPr>
          <p:nvPr/>
        </p:nvCxnSpPr>
        <p:spPr bwMode="auto">
          <a:xfrm>
            <a:off x="4357922" y="5440095"/>
            <a:ext cx="2403" cy="471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36294"/>
            <a:ext cx="859905" cy="16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22" y="3590098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6573838" y="3321469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2"/>
            <a:ext cx="2169895" cy="355394"/>
          </a:xfrm>
          <a:prstGeom prst="wedgeRoundRectCallout">
            <a:avLst>
              <a:gd name="adj1" fmla="val -85521"/>
              <a:gd name="adj2" fmla="val 3725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439660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http://www.tiobe.com/index.php/content/paperinfo/tpci/index.html</a:t>
            </a:r>
            <a:endParaRPr lang="de-DE" altLang="de-DE" sz="100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Voraussetzung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Allgemeine Programmiererfahrung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Prinzipien der objektorientierten Programmierung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Sprachmittel aus Java bekannt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3644900"/>
            <a:ext cx="3240088" cy="1008063"/>
          </a:xfrm>
          <a:prstGeom prst="wedgeRoundRectCallout">
            <a:avLst>
              <a:gd name="adj1" fmla="val -35284"/>
              <a:gd name="adj2" fmla="val -70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Polymorphie, Vererbung, Objekte, Klassen, Methoden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051050" y="4868863"/>
            <a:ext cx="3600450" cy="1008062"/>
          </a:xfrm>
          <a:prstGeom prst="wedgeRoundRectCallout">
            <a:avLst>
              <a:gd name="adj1" fmla="val -8792"/>
              <a:gd name="adj2" fmla="val -6668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Garbage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Collector</a:t>
            </a:r>
            <a:r>
              <a:rPr lang="de-DE" dirty="0">
                <a:solidFill>
                  <a:schemeClr val="bg1"/>
                </a:solidFill>
              </a:rPr>
              <a:t>, Referenzen, generische Typparameter (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), </a:t>
            </a:r>
            <a:r>
              <a:rPr lang="de-DE" dirty="0" err="1">
                <a:solidFill>
                  <a:schemeClr val="bg1"/>
                </a:solidFill>
              </a:rPr>
              <a:t>Collections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400675" y="1773238"/>
            <a:ext cx="2195661" cy="1008062"/>
          </a:xfrm>
          <a:prstGeom prst="wedgeRoundRectCallout">
            <a:avLst>
              <a:gd name="adj1" fmla="val -56829"/>
              <a:gd name="adj2" fmla="val -1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Datenstrukturen, Algorithmen,…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lvl="1" eaLnBrk="1" hangingPunct="1"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932361" y="4437112"/>
            <a:ext cx="3671887" cy="1008063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Tag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Der praktische Teil findet statt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</a:t>
            </a:r>
            <a:r>
              <a:rPr lang="de-DE" smtClean="0"/>
              <a:t>eigene Notebook</a:t>
            </a:r>
            <a:endParaRPr lang="de-DE" dirty="0" smtClean="0"/>
          </a:p>
          <a:p>
            <a:pPr marL="180975" lvl="1" indent="0" eaLnBrk="1" hangingPunct="1">
              <a:buNone/>
              <a:defRPr/>
            </a:pP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</a:t>
            </a:r>
            <a:r>
              <a:rPr lang="en-US" sz="1600" u="sng" dirty="0" smtClean="0">
                <a:hlinkClick r:id="rId2"/>
              </a:rPr>
              <a:t>www.dropbox.com/sh/rn714n1ugt6t3ke/AAB2rCt7FCHstSCp_NbnLekya?dl=0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://code.google.com/p/tud-cpp-praktikum/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Eigenes Projekt erstellen mit SVN/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://code.google.com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(Git oder SVN)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5"/>
              </a:rPr>
              <a:t>https://github.com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(Git)</a:t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moodle.tu-darmstadt.de/mod/forum/view.php?id=98263</a:t>
            </a:r>
            <a:r>
              <a:rPr lang="de-DE" dirty="0" smtClean="0"/>
              <a:t> 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aktualisieren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 sehr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Projektseminar Echtzeitsysteme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WS 2014/15</a:t>
            </a:r>
            <a:endParaRPr lang="de-DE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9817" y="378115"/>
            <a:ext cx="3253941" cy="2305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251520" y="1558533"/>
            <a:ext cx="4097340" cy="1637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b="1" dirty="0"/>
              <a:t>6</a:t>
            </a:r>
            <a:r>
              <a:rPr lang="de-DE" sz="1200" b="1" dirty="0" smtClean="0"/>
              <a:t>CPs</a:t>
            </a:r>
            <a:r>
              <a:rPr lang="de-DE" sz="1200" dirty="0" smtClean="0"/>
              <a:t> </a:t>
            </a:r>
            <a:r>
              <a:rPr lang="de-DE" sz="1200" dirty="0"/>
              <a:t>= </a:t>
            </a:r>
            <a:r>
              <a:rPr lang="de-DE" sz="1200" dirty="0" smtClean="0"/>
              <a:t>[160 - 200] </a:t>
            </a:r>
            <a:r>
              <a:rPr lang="de-DE" sz="1200" dirty="0"/>
              <a:t>Stunden im Semester</a:t>
            </a:r>
          </a:p>
          <a:p>
            <a:pPr algn="l">
              <a:tabLst>
                <a:tab pos="534988" algn="l"/>
              </a:tabLst>
            </a:pPr>
            <a:r>
              <a:rPr lang="de-DE" sz="1200" dirty="0" smtClean="0"/>
              <a:t>	1 </a:t>
            </a:r>
            <a:r>
              <a:rPr lang="de-DE" sz="1200" dirty="0"/>
              <a:t>bis 2 Tag(e) pro Woche [ + Vorlesungsfreie </a:t>
            </a:r>
            <a:r>
              <a:rPr lang="de-DE" sz="1200" dirty="0" smtClean="0"/>
              <a:t>Zeit]</a:t>
            </a:r>
          </a:p>
          <a:p>
            <a:pPr algn="l"/>
            <a:endParaRPr lang="de-DE" sz="1200" dirty="0" smtClean="0"/>
          </a:p>
          <a:p>
            <a:pPr algn="l"/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/>
            </a:r>
            <a:br>
              <a:rPr lang="de-DE" sz="1200" b="1" dirty="0" smtClean="0"/>
            </a:br>
            <a:r>
              <a:rPr lang="de-DE" sz="1200" b="1" dirty="0" smtClean="0"/>
              <a:t>Anmeldung:</a:t>
            </a:r>
          </a:p>
          <a:p>
            <a:pPr algn="l"/>
            <a:r>
              <a:rPr lang="de-DE" sz="1200" dirty="0" smtClean="0">
                <a:hlinkClick r:id="rId4"/>
              </a:rPr>
              <a:t>http://www.es.tu-darmstadt.de</a:t>
            </a:r>
            <a:r>
              <a:rPr lang="de-DE" sz="1200" dirty="0" smtClean="0"/>
              <a:t> </a:t>
            </a:r>
          </a:p>
          <a:p>
            <a:pPr algn="l"/>
            <a:r>
              <a:rPr lang="de-DE" sz="1200" b="1" dirty="0" smtClean="0">
                <a:solidFill>
                  <a:srgbClr val="FF0000"/>
                </a:solidFill>
              </a:rPr>
              <a:t>und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de-DE" sz="1200" dirty="0" smtClean="0"/>
              <a:t>TUCaN</a:t>
            </a:r>
            <a:endParaRPr lang="de-DE" sz="1200" dirty="0"/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3132395" y="486503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8" name="Gruppieren 17"/>
          <p:cNvGrpSpPr/>
          <p:nvPr/>
        </p:nvGrpSpPr>
        <p:grpSpPr>
          <a:xfrm>
            <a:off x="6556003" y="4300626"/>
            <a:ext cx="2261567" cy="1867640"/>
            <a:chOff x="5430636" y="3114346"/>
            <a:chExt cx="2561234" cy="2115110"/>
          </a:xfrm>
        </p:grpSpPr>
        <p:pic>
          <p:nvPicPr>
            <p:cNvPr id="19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</p:spPr>
        </p:pic>
        <p:pic>
          <p:nvPicPr>
            <p:cNvPr id="20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/>
          <p:cNvGrpSpPr/>
          <p:nvPr/>
        </p:nvGrpSpPr>
        <p:grpSpPr>
          <a:xfrm>
            <a:off x="3060726" y="1074728"/>
            <a:ext cx="5043248" cy="3861836"/>
            <a:chOff x="1918719" y="2181025"/>
            <a:chExt cx="5043248" cy="3861836"/>
          </a:xfrm>
        </p:grpSpPr>
        <p:pic>
          <p:nvPicPr>
            <p:cNvPr id="23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725"/>
              <a:ext cx="143821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b="1" dirty="0" smtClean="0"/>
                <a:t>Release-</a:t>
              </a:r>
            </a:p>
            <a:p>
              <a:pPr algn="ctr"/>
              <a:r>
                <a:rPr lang="de-DE" sz="1600" b="1" dirty="0"/>
                <a:t>M</a:t>
              </a:r>
              <a:r>
                <a:rPr lang="de-DE" sz="1600" b="1" dirty="0" smtClean="0"/>
                <a:t>anagement</a:t>
              </a:r>
              <a:endParaRPr lang="de-DE" sz="1600" b="1" dirty="0"/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4128" y="4647877"/>
              <a:ext cx="12378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Entwicklung</a:t>
              </a:r>
              <a:endParaRPr lang="de-DE" sz="1400" b="1" dirty="0"/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318" y="2759661"/>
              <a:ext cx="8298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b="1" dirty="0"/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29" name="Gruppieren 28"/>
            <p:cNvGrpSpPr/>
            <p:nvPr/>
          </p:nvGrpSpPr>
          <p:grpSpPr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34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5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</p:spPr>
          </p:pic>
          <p:pic>
            <p:nvPicPr>
              <p:cNvPr id="36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</p:spPr>
          </p:pic>
        </p:grpSp>
        <p:pic>
          <p:nvPicPr>
            <p:cNvPr id="30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</p:spPr>
        </p:pic>
        <p:pic>
          <p:nvPicPr>
            <p:cNvPr id="31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3918" y="5735084"/>
              <a:ext cx="11961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smtClean="0"/>
                <a:t>Zeitplanung</a:t>
              </a:r>
              <a:endParaRPr lang="de-DE" sz="1400" b="1" dirty="0"/>
            </a:p>
          </p:txBody>
        </p:sp>
        <p:pic>
          <p:nvPicPr>
            <p:cNvPr id="33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" y="3472792"/>
            <a:ext cx="2821819" cy="2821819"/>
          </a:xfrm>
          <a:prstGeom prst="rect">
            <a:avLst/>
          </a:prstGeom>
        </p:spPr>
      </p:pic>
      <p:sp>
        <p:nvSpPr>
          <p:cNvPr id="37" name="Abgerundete rechteckige Legende 36"/>
          <p:cNvSpPr/>
          <p:nvPr/>
        </p:nvSpPr>
        <p:spPr>
          <a:xfrm>
            <a:off x="5180674" y="304455"/>
            <a:ext cx="2341281" cy="478663"/>
          </a:xfrm>
          <a:prstGeom prst="wedgeRoundRectCallout">
            <a:avLst>
              <a:gd name="adj1" fmla="val 34107"/>
              <a:gd name="adj2" fmla="val 77807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Fujitsu Student Car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7591" r="5927" b="7591"/>
          <a:stretch/>
        </p:blipFill>
        <p:spPr>
          <a:xfrm>
            <a:off x="250825" y="3623151"/>
            <a:ext cx="2574780" cy="2520000"/>
          </a:xfrm>
          <a:prstGeom prst="rect">
            <a:avLst/>
          </a:prstGeom>
        </p:spPr>
      </p:pic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>
                <a:ea typeface="ＭＳ Ｐゴシック" pitchFamily="34" charset="-128"/>
                <a:cs typeface="Arial" charset="0"/>
              </a:rPr>
              <a:t>Projektseminar</a:t>
            </a:r>
            <a:r>
              <a:rPr lang="en-US" altLang="de-DE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de-DE" dirty="0" err="1" smtClean="0">
                <a:ea typeface="ＭＳ Ｐゴシック" pitchFamily="34" charset="-128"/>
                <a:cs typeface="Arial" charset="0"/>
              </a:rPr>
              <a:t>Softwaresysteme</a:t>
            </a:r>
            <a:r>
              <a:rPr lang="en-US" altLang="de-DE" dirty="0" smtClean="0">
                <a:ea typeface="ＭＳ Ｐゴシック" pitchFamily="34" charset="-128"/>
                <a:cs typeface="Arial" charset="0"/>
              </a:rPr>
              <a:t/>
            </a:r>
            <a:br>
              <a:rPr lang="en-US" altLang="de-DE" dirty="0" smtClean="0">
                <a:ea typeface="ＭＳ Ｐゴシック" pitchFamily="34" charset="-128"/>
                <a:cs typeface="Arial" charset="0"/>
              </a:rPr>
            </a:br>
            <a:r>
              <a:rPr lang="en-US" altLang="de-DE" dirty="0" smtClean="0">
                <a:ea typeface="ＭＳ Ｐゴシック" pitchFamily="34" charset="-128"/>
                <a:cs typeface="Arial" charset="0"/>
              </a:rPr>
              <a:t>WS 2013/14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55783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</a:t>
            </a: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vorlesungsfreie 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b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</a:br>
            <a:r>
              <a:rPr lang="de-DE" sz="1200" b="1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Weitere Infos:</a:t>
            </a:r>
            <a:endParaRPr lang="de-DE" sz="1200" b="1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http://www.es.tu-darmstadt.de/lehre/projektseminar-softwaresysteme-wisesose/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80" y="3682263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5778238" y="4775347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5801118" y="2646607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607</Words>
  <Application>Microsoft Office PowerPoint</Application>
  <PresentationFormat>Bildschirmpräsentation (4:3)</PresentationFormat>
  <Paragraphs>187</Paragraphs>
  <Slides>12</Slides>
  <Notes>7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Voraussetzung</vt:lpstr>
      <vt:lpstr>Organisatorisches </vt:lpstr>
      <vt:lpstr>Klausur</vt:lpstr>
      <vt:lpstr>Betrieb</vt:lpstr>
      <vt:lpstr>Literaturvorschläge I </vt:lpstr>
      <vt:lpstr>Literaturvorschläge II</vt:lpstr>
      <vt:lpstr>Projektseminar Echtzeitsysteme WS 2014/15</vt:lpstr>
      <vt:lpstr>Projektseminar Softwaresysteme WS 2013/14</vt:lpstr>
      <vt:lpstr>Eine Kurze Geschichte von…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281</cp:revision>
  <dcterms:created xsi:type="dcterms:W3CDTF">2008-08-19T13:25:11Z</dcterms:created>
  <dcterms:modified xsi:type="dcterms:W3CDTF">2014-08-27T12:54:16Z</dcterms:modified>
</cp:coreProperties>
</file>