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6" r:id="rId20"/>
    <p:sldId id="325" r:id="rId21"/>
    <p:sldId id="311" r:id="rId22"/>
    <p:sldId id="312" r:id="rId23"/>
    <p:sldId id="313" r:id="rId24"/>
    <p:sldId id="327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80384" autoAdjust="0"/>
  </p:normalViewPr>
  <p:slideViewPr>
    <p:cSldViewPr>
      <p:cViewPr varScale="1">
        <p:scale>
          <a:sx n="106" d="100"/>
          <a:sy n="106" d="100"/>
        </p:scale>
        <p:origin x="1884" y="114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</a:t>
            </a:r>
            <a:r>
              <a:rPr lang="en-US" sz="800" dirty="0" smtClean="0"/>
              <a:t>2014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26.08.2014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684837"/>
            <a:ext cx="2952328" cy="635794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building.runSimulation();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2843213" y="3265488"/>
            <a:ext cx="3313112" cy="1192212"/>
          </a:xfrm>
          <a:prstGeom prst="wedgeRoundRectCallout">
            <a:avLst>
              <a:gd name="adj1" fmla="val -62305"/>
              <a:gd name="adj2" fmla="val -193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993775" y="4668838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dirty="0" err="1">
                <a:solidFill>
                  <a:schemeClr val="bg1"/>
                </a:solidFill>
              </a:rPr>
              <a:t>gcc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257675" y="1641475"/>
            <a:ext cx="3286125" cy="1022350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1" y="4114261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1021</Words>
  <Application>Microsoft Office PowerPoint</Application>
  <PresentationFormat>Bildschirmpräsentation (4:3)</PresentationFormat>
  <Paragraphs>296</Paragraphs>
  <Slides>24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389</cp:revision>
  <dcterms:created xsi:type="dcterms:W3CDTF">2008-08-19T13:25:11Z</dcterms:created>
  <dcterms:modified xsi:type="dcterms:W3CDTF">2014-08-26T08:09:02Z</dcterms:modified>
</cp:coreProperties>
</file>