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0" r:id="rId20"/>
    <p:sldId id="291" r:id="rId21"/>
    <p:sldId id="294" r:id="rId22"/>
    <p:sldId id="295" r:id="rId2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2508" autoAdjust="0"/>
  </p:normalViewPr>
  <p:slideViewPr>
    <p:cSldViewPr>
      <p:cViewPr varScale="1">
        <p:scale>
          <a:sx n="109" d="100"/>
          <a:sy n="109" d="100"/>
        </p:scale>
        <p:origin x="1866" y="108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Andere Mechanismen als Polymorphie: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Intuitiv erwartet man: Hier </a:t>
            </a:r>
            <a:r>
              <a:rPr lang="de-DE" baseline="0" dirty="0" smtClean="0"/>
              <a:t>wird zunächst eine Instanz per </a:t>
            </a:r>
            <a:r>
              <a:rPr lang="de-DE" baseline="0" dirty="0" err="1" smtClean="0"/>
              <a:t>Defaul</a:t>
            </a:r>
            <a:r>
              <a:rPr lang="de-DE" baseline="0" dirty="0" smtClean="0"/>
              <a:t>-Konstruktor angelegt und dann mittels 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 „</a:t>
            </a:r>
            <a:r>
              <a:rPr lang="de-DE" baseline="0" dirty="0" smtClean="0"/>
              <a:t>überschrieben/aktualisiert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siehe auch </a:t>
            </a:r>
            <a:r>
              <a:rPr lang="de-DE" baseline="0" smtClean="0"/>
              <a:t>nächste Folie!!</a:t>
            </a:r>
            <a:endParaRPr lang="de-D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27.08.2014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currentFloor,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(currentFloor),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(strategy)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"Elevator::moveToNextFloor():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-&gt;next(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EnergyMinimizingStrategy.h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strg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Do something...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strategy(strg);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hbi(6, strategy);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hbi.getElevator().moveToNextFloor();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48064" y="3212976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630917" y="5128360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Übersichtshalber 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bedeutet jede const-Verwendung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Constructor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0" dirty="0" smtClean="0"/>
              <a:t>Zu erwarten ist, dass bei (2.)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7117" y="2276872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11166" y="3730110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4128" y="3068960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4088" y="340262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4088" y="381680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4088" y="422220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4088" y="4620605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4773" y="5008811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6056" y="5505393"/>
            <a:ext cx="2736304" cy="351163"/>
          </a:xfrm>
          <a:prstGeom prst="wedgeRoundRectCallout">
            <a:avLst>
              <a:gd name="adj1" fmla="val -17964"/>
              <a:gd name="adj2" fmla="val -977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Constructor</a:t>
            </a:r>
            <a:r>
              <a:rPr lang="de-DE" dirty="0" smtClean="0">
                <a:solidFill>
                  <a:schemeClr val="bg1"/>
                </a:solidFill>
              </a:rPr>
              <a:t> 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076056" y="5955043"/>
            <a:ext cx="3540523" cy="520822"/>
          </a:xfrm>
          <a:prstGeom prst="wedgeRoundRectCallout">
            <a:avLst>
              <a:gd name="adj1" fmla="val -24420"/>
              <a:gd name="adj2" fmla="val -657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 smtClean="0">
                <a:solidFill>
                  <a:schemeClr val="bg1"/>
                </a:solidFill>
              </a:rPr>
              <a:t>–</a:t>
            </a:r>
            <a:r>
              <a:rPr lang="de-DE" i="1" dirty="0" err="1" smtClean="0">
                <a:solidFill>
                  <a:schemeClr val="bg1"/>
                </a:solidFill>
              </a:rPr>
              <a:t>fno-elide-constructors</a:t>
            </a:r>
            <a:r>
              <a:rPr lang="de-DE" dirty="0" smtClean="0">
                <a:solidFill>
                  <a:schemeClr val="bg1"/>
                </a:solidFill>
              </a:rPr>
              <a:t> wird tatsächlich kopiert.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557463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Subklassen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850" y="2636838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number);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&amp; 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getNumber()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setNumber(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  number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64063" y="202406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58950" y="4797425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203848" y="1628800"/>
            <a:ext cx="91440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907704" y="1672134"/>
            <a:ext cx="199452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elevator)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ElevatorStrategy::~ElevatorStrategy()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ElevatorStrategy::next(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"ElevatorStrategy::next(...):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"Using basic strategy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379983" y="108755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Vorwärtsreferenz</a:t>
            </a:r>
            <a:r>
              <a:rPr lang="de-DE" dirty="0">
                <a:solidFill>
                  <a:schemeClr val="bg1"/>
                </a:solidFill>
              </a:rPr>
              <a:t> (statt #</a:t>
            </a:r>
            <a:r>
              <a:rPr lang="de-DE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aufzulösen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2194</Words>
  <Application>Microsoft Office PowerPoint</Application>
  <PresentationFormat>Bildschirmpräsentation (4:3)</PresentationFormat>
  <Paragraphs>510</Paragraphs>
  <Slides>22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Probelauf mit virtuellen Methoden</vt:lpstr>
      <vt:lpstr>Pure Virtual</vt:lpstr>
      <vt:lpstr>Intermezzo</vt:lpstr>
      <vt:lpstr>Copy Constructor Elision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341</cp:revision>
  <dcterms:created xsi:type="dcterms:W3CDTF">2008-08-19T13:25:11Z</dcterms:created>
  <dcterms:modified xsi:type="dcterms:W3CDTF">2014-08-27T09:14:47Z</dcterms:modified>
</cp:coreProperties>
</file>