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und </a:t>
            </a:r>
            <a:r>
              <a:rPr lang="en-US" dirty="0" err="1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Manchmal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Die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  <a:r>
              <a:rPr lang="en-US" dirty="0" smtClean="0"/>
              <a:t> (und falls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  <a:r>
              <a:rPr lang="en-US" dirty="0" smtClean="0"/>
              <a:t>)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löschen</a:t>
            </a:r>
            <a:endParaRPr lang="en-US" b="1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schließen</a:t>
            </a:r>
            <a:r>
              <a:rPr lang="en-US" dirty="0" smtClean="0"/>
              <a:t> und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öffnen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C++-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b="1" dirty="0" smtClean="0"/>
              <a:t>von </a:t>
            </a:r>
            <a:r>
              <a:rPr lang="en-US" b="1" dirty="0" err="1" smtClean="0"/>
              <a:t>oben</a:t>
            </a:r>
            <a:r>
              <a:rPr lang="en-US" b="1" dirty="0" smtClean="0"/>
              <a:t> </a:t>
            </a:r>
            <a:r>
              <a:rPr lang="en-US" b="1" dirty="0" err="1" smtClean="0"/>
              <a:t>nach</a:t>
            </a:r>
            <a:r>
              <a:rPr lang="en-US" b="1" dirty="0" smtClean="0"/>
              <a:t> </a:t>
            </a:r>
            <a:r>
              <a:rPr lang="en-US" b="1" dirty="0" err="1" smtClean="0"/>
              <a:t>unten</a:t>
            </a:r>
            <a:r>
              <a:rPr lang="en-US" b="1" dirty="0" smtClean="0"/>
              <a:t> </a:t>
            </a:r>
            <a:r>
              <a:rPr lang="en-US" dirty="0" err="1" smtClean="0"/>
              <a:t>durchgehen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Veränderungen</a:t>
            </a:r>
            <a:r>
              <a:rPr lang="en-US" dirty="0" smtClean="0"/>
              <a:t> am </a:t>
            </a:r>
            <a:r>
              <a:rPr lang="en-US" dirty="0" err="1" smtClean="0"/>
              <a:t>Aufzugssimulator</a:t>
            </a:r>
            <a:r>
              <a:rPr lang="en-US" dirty="0" smtClean="0"/>
              <a:t> </a:t>
            </a:r>
            <a:r>
              <a:rPr lang="en-US" b="1" dirty="0" err="1" smtClean="0"/>
              <a:t>inkrementell</a:t>
            </a:r>
            <a:r>
              <a:rPr lang="en-US" b="1" dirty="0" smtClean="0"/>
              <a:t> </a:t>
            </a:r>
            <a:r>
              <a:rPr lang="en-US" b="1" dirty="0" err="1" smtClean="0"/>
              <a:t>durchführen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auf </a:t>
            </a:r>
            <a:r>
              <a:rPr lang="en-US" dirty="0" err="1" smtClean="0"/>
              <a:t>einmal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692150" lvl="1" indent="-34290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Window -&gt; Preferences -&gt; C/C++ / Code Analysis -&gt; Syntax and Semantic Errors </a:t>
            </a:r>
            <a:r>
              <a:rPr lang="en-US" b="1" dirty="0" err="1" smtClean="0">
                <a:sym typeface="Wingdings" panose="05000000000000000000" pitchFamily="2" charset="2"/>
              </a:rPr>
              <a:t>deaktivieren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feingranularar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Updates (Pull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Korrektur</a:t>
            </a:r>
            <a:r>
              <a:rPr lang="en-US" dirty="0" smtClean="0"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sym typeface="Wingdings" panose="05000000000000000000" pitchFamily="2" charset="2"/>
              </a:rPr>
              <a:t>Folie</a:t>
            </a:r>
            <a:r>
              <a:rPr lang="en-US" dirty="0" smtClean="0">
                <a:sym typeface="Wingdings" panose="05000000000000000000" pitchFamily="2" charset="2"/>
              </a:rPr>
              <a:t> 118 (</a:t>
            </a:r>
            <a:r>
              <a:rPr lang="en-US" dirty="0" err="1" smtClean="0">
                <a:sym typeface="Wingdings" panose="05000000000000000000" pitchFamily="2" charset="2"/>
              </a:rPr>
              <a:t>korrigierter</a:t>
            </a:r>
            <a:r>
              <a:rPr lang="en-US" dirty="0" smtClean="0">
                <a:sym typeface="Wingdings" panose="05000000000000000000" pitchFamily="2" charset="2"/>
              </a:rPr>
              <a:t> Code </a:t>
            </a:r>
            <a:r>
              <a:rPr lang="en-US" dirty="0" err="1" smtClean="0">
                <a:sym typeface="Wingdings" panose="05000000000000000000" pitchFamily="2" charset="2"/>
              </a:rPr>
              <a:t>für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Mehrfachvererbung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ExpressionTree-Aufgabe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überarbeitet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kein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Destruktor)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5364088" y="430586"/>
            <a:ext cx="1656184" cy="767232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Die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Rückgabewert</a:t>
            </a:r>
            <a:r>
              <a:rPr lang="en-US" dirty="0" smtClean="0"/>
              <a:t>-Modifier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63995" y="1988840"/>
            <a:ext cx="4249167" cy="25503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kern="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-13;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  <a:r>
              <a:rPr lang="en-US" dirty="0" smtClean="0"/>
              <a:t> Tag 4: </a:t>
            </a:r>
            <a:r>
              <a:rPr lang="en-US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Empfohlener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b="1" dirty="0" err="1" smtClean="0"/>
              <a:t>Const</a:t>
            </a:r>
            <a:r>
              <a:rPr lang="en-US" b="1" dirty="0" smtClean="0"/>
              <a:t> Correctness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isocpp.org/wiki/faq/const-correctness</a:t>
            </a:r>
            <a:r>
              <a:rPr lang="en-US" dirty="0" smtClean="0"/>
              <a:t> 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Allgemein</a:t>
            </a:r>
            <a:r>
              <a:rPr lang="en-US" dirty="0" smtClean="0"/>
              <a:t>: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in </a:t>
            </a:r>
            <a:r>
              <a:rPr lang="en-US" dirty="0" err="1" smtClean="0"/>
              <a:t>diesem</a:t>
            </a:r>
            <a:r>
              <a:rPr lang="en-US" dirty="0" smtClean="0"/>
              <a:t> Wiki!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Morgen: </a:t>
            </a:r>
            <a:r>
              <a:rPr lang="en-US" b="1" dirty="0" err="1" smtClean="0"/>
              <a:t>Gastvortrag</a:t>
            </a:r>
            <a:r>
              <a:rPr lang="en-US" b="1" dirty="0" smtClean="0"/>
              <a:t>, Evaluation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und </a:t>
            </a:r>
            <a:r>
              <a:rPr lang="en-US" b="1" dirty="0" smtClean="0"/>
              <a:t>µC-</a:t>
            </a:r>
            <a:r>
              <a:rPr lang="en-US" b="1" dirty="0" err="1" smtClean="0"/>
              <a:t>Projekt</a:t>
            </a:r>
            <a:endParaRPr lang="en-US" b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4067944" y="1492764"/>
            <a:ext cx="1295449" cy="1381556"/>
          </a:xfrm>
          <a:prstGeom prst="rect">
            <a:avLst/>
          </a:prstGeom>
        </p:spPr>
      </p:pic>
      <p:pic>
        <p:nvPicPr>
          <p:cNvPr id="2050" name="Picture 2" descr="http://classicgaming.cc/classics/asteroids/wallpaper/ast_scrshot_800x60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03316"/>
            <a:ext cx="2999829" cy="224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r>
              <a:rPr lang="en-US" b="1" dirty="0" smtClean="0"/>
              <a:t>Der “to-the-right”-</a:t>
            </a:r>
            <a:r>
              <a:rPr lang="en-US" b="1" dirty="0" err="1" smtClean="0"/>
              <a:t>Stil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0825" y="1916832"/>
            <a:ext cx="7879080" cy="450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74625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inspect()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 algn="l">
              <a:tabLst>
                <a:tab pos="174625" algn="l"/>
              </a:tabLst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equiv. to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3;</a:t>
            </a: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iP2 = &amp;k;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iR2 =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reference = nonsense</a:t>
            </a:r>
          </a:p>
          <a:p>
            <a:pPr>
              <a:tabLst>
                <a:tab pos="174625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1st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strings in the array are constant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2nd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array of pointers to the strings cannot be modified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3rd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pointer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argcConst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cannot be changed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321</Words>
  <Application>Microsoft Office PowerPoint</Application>
  <PresentationFormat>Bildschirmpräsentation (4:3)</PresentationFormat>
  <Paragraphs>115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1014</cp:revision>
  <dcterms:created xsi:type="dcterms:W3CDTF">2008-08-19T13:25:11Z</dcterms:created>
  <dcterms:modified xsi:type="dcterms:W3CDTF">2015-09-09T06:31:43Z</dcterms:modified>
</cp:coreProperties>
</file>