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454" r:id="rId2"/>
    <p:sldId id="455" r:id="rId3"/>
    <p:sldId id="456" r:id="rId4"/>
    <p:sldId id="457" r:id="rId5"/>
    <p:sldId id="458" r:id="rId6"/>
    <p:sldId id="459" r:id="rId7"/>
    <p:sldId id="460" r:id="rId8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55"/>
            <p14:sldId id="456"/>
            <p14:sldId id="457"/>
            <p14:sldId id="458"/>
            <p14:sldId id="459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07.09.2015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2: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 smtClean="0"/>
              <a:t>Feedback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? 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Was war gut?</a:t>
            </a:r>
          </a:p>
          <a:p>
            <a:pPr marL="692150" lvl="1" indent="-342900">
              <a:buFontTx/>
              <a:buChar char="-"/>
            </a:pPr>
            <a:r>
              <a:rPr lang="en-US" dirty="0"/>
              <a:t>W</a:t>
            </a:r>
            <a:r>
              <a:rPr lang="en-US" dirty="0" smtClean="0"/>
              <a:t>as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r>
              <a:rPr lang="en-US" dirty="0" smtClean="0"/>
              <a:t>?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Bitte</a:t>
            </a:r>
            <a:r>
              <a:rPr lang="en-US" dirty="0" smtClean="0"/>
              <a:t> den </a:t>
            </a:r>
            <a:r>
              <a:rPr lang="en-US" dirty="0" err="1" smtClean="0"/>
              <a:t>Fortschritt</a:t>
            </a:r>
            <a:r>
              <a:rPr lang="en-US" dirty="0" smtClean="0"/>
              <a:t> auf der </a:t>
            </a:r>
            <a:r>
              <a:rPr lang="en-US" dirty="0" err="1" smtClean="0"/>
              <a:t>Unterschriftenliste</a:t>
            </a:r>
            <a:r>
              <a:rPr lang="en-US" dirty="0"/>
              <a:t> </a:t>
            </a:r>
            <a:r>
              <a:rPr lang="en-US" dirty="0" smtClean="0"/>
              <a:t>per Stich </a:t>
            </a:r>
            <a:r>
              <a:rPr lang="en-US" dirty="0" err="1" smtClean="0"/>
              <a:t>markieren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Aktueller</a:t>
            </a:r>
            <a:r>
              <a:rPr lang="en-US" b="1" dirty="0" smtClean="0"/>
              <a:t> Stand </a:t>
            </a:r>
            <a:r>
              <a:rPr lang="en-US" dirty="0" smtClean="0"/>
              <a:t>der </a:t>
            </a:r>
            <a:r>
              <a:rPr lang="en-US" dirty="0" err="1" smtClean="0"/>
              <a:t>Übungsbearbeitung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Mindestens</a:t>
            </a:r>
            <a:r>
              <a:rPr lang="en-US" dirty="0" smtClean="0"/>
              <a:t> </a:t>
            </a:r>
            <a:r>
              <a:rPr lang="en-US" b="1" dirty="0" err="1" smtClean="0"/>
              <a:t>einmal</a:t>
            </a:r>
            <a:r>
              <a:rPr lang="en-US" b="1" dirty="0" smtClean="0"/>
              <a:t> am Tag</a:t>
            </a:r>
            <a:r>
              <a:rPr lang="en-US" dirty="0" smtClean="0"/>
              <a:t>…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… </a:t>
            </a:r>
            <a:r>
              <a:rPr lang="en-US" dirty="0" err="1" smtClean="0"/>
              <a:t>Übungsrepository</a:t>
            </a:r>
            <a:r>
              <a:rPr lang="en-US" dirty="0" smtClean="0"/>
              <a:t> </a:t>
            </a:r>
            <a:r>
              <a:rPr lang="en-US" dirty="0" err="1" smtClean="0"/>
              <a:t>pullen</a:t>
            </a:r>
            <a:endParaRPr lang="en-US" dirty="0"/>
          </a:p>
          <a:p>
            <a:pPr marL="692150" lvl="1" indent="-342900">
              <a:buFontTx/>
              <a:buChar char="-"/>
            </a:pPr>
            <a:r>
              <a:rPr lang="en-US" dirty="0" smtClean="0"/>
              <a:t>… ins Moodle </a:t>
            </a:r>
            <a:r>
              <a:rPr lang="en-US" dirty="0" err="1" smtClean="0"/>
              <a:t>schauen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Tipps</a:t>
            </a:r>
            <a:r>
              <a:rPr lang="en-US" dirty="0" smtClean="0">
                <a:sym typeface="Wingdings" panose="05000000000000000000" pitchFamily="2" charset="2"/>
              </a:rPr>
              <a:t> und </a:t>
            </a:r>
            <a:r>
              <a:rPr lang="en-US" dirty="0" err="1" smtClean="0">
                <a:sym typeface="Wingdings" panose="05000000000000000000" pitchFamily="2" charset="2"/>
              </a:rPr>
              <a:t>Hinweise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Manchmal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Die </a:t>
            </a:r>
            <a:r>
              <a:rPr lang="en-US" dirty="0" err="1" smtClean="0"/>
              <a:t>Ordner</a:t>
            </a:r>
            <a:r>
              <a:rPr lang="en-US" dirty="0" smtClean="0"/>
              <a:t> </a:t>
            </a:r>
            <a:r>
              <a:rPr lang="en-US" b="1" dirty="0" smtClean="0"/>
              <a:t>Debug</a:t>
            </a:r>
            <a:r>
              <a:rPr lang="en-US" dirty="0" smtClean="0"/>
              <a:t> (und falls </a:t>
            </a:r>
            <a:r>
              <a:rPr lang="en-US" dirty="0" err="1" smtClean="0"/>
              <a:t>vorhanden</a:t>
            </a:r>
            <a:r>
              <a:rPr lang="en-US" dirty="0" smtClean="0"/>
              <a:t> </a:t>
            </a:r>
            <a:r>
              <a:rPr lang="en-US" b="1" dirty="0" smtClean="0"/>
              <a:t>Release</a:t>
            </a:r>
            <a:r>
              <a:rPr lang="en-US" dirty="0" smtClean="0"/>
              <a:t>)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/>
              <a:t>löschen</a:t>
            </a:r>
            <a:endParaRPr lang="en-US" b="1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Das </a:t>
            </a:r>
            <a:r>
              <a:rPr lang="en-US" dirty="0" err="1" smtClean="0"/>
              <a:t>Projekt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/>
              <a:t>schließen</a:t>
            </a:r>
            <a:r>
              <a:rPr lang="en-US" dirty="0" smtClean="0"/>
              <a:t> und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/>
              <a:t>öffnen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</a:t>
            </a:r>
            <a:r>
              <a:rPr lang="en-US" dirty="0" err="1"/>
              <a:t>Rückschau</a:t>
            </a:r>
            <a:r>
              <a:rPr lang="en-US" dirty="0"/>
              <a:t> und Warm 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dirty="0" err="1" smtClean="0"/>
              <a:t>auftreten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Gefaltete Ecke 3"/>
          <p:cNvSpPr/>
          <p:nvPr/>
        </p:nvSpPr>
        <p:spPr bwMode="auto">
          <a:xfrm>
            <a:off x="712676" y="1988840"/>
            <a:ext cx="309634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 main.cpp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include "functions.cpp"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main()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0;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Gefaltete Ecke 4"/>
          <p:cNvSpPr/>
          <p:nvPr/>
        </p:nvSpPr>
        <p:spPr bwMode="auto">
          <a:xfrm>
            <a:off x="6271084" y="1988840"/>
            <a:ext cx="262050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//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functions.cpp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#include “functions.hpp”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-12;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Gefaltete Ecke 5"/>
          <p:cNvSpPr/>
          <p:nvPr/>
        </p:nvSpPr>
        <p:spPr bwMode="auto">
          <a:xfrm>
            <a:off x="3923928" y="1988840"/>
            <a:ext cx="2232248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//functions.hpp</a:t>
            </a:r>
          </a:p>
          <a:p>
            <a:pPr algn="l">
              <a:buSzTx/>
            </a:pPr>
            <a:endParaRPr lang="en-US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();</a:t>
            </a: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Täglich</a:t>
            </a:r>
            <a:r>
              <a:rPr lang="en-US" dirty="0"/>
              <a:t>	</a:t>
            </a:r>
            <a:r>
              <a:rPr lang="en-US" dirty="0" smtClean="0"/>
              <a:t> und		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vergessen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Fragen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C++11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C-</a:t>
            </a:r>
            <a:r>
              <a:rPr lang="en-US" dirty="0" err="1" smtClean="0"/>
              <a:t>Programmierung</a:t>
            </a:r>
            <a:r>
              <a:rPr lang="en-US" dirty="0" smtClean="0"/>
              <a:t>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4521395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2050" name="Picture 2" descr="http://www.bobgroothuis.com/blog/wp-content/uploads/2009/03/216w_push_or_pull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3" r="-2667"/>
          <a:stretch/>
        </p:blipFill>
        <p:spPr bwMode="auto">
          <a:xfrm>
            <a:off x="1619672" y="1628800"/>
            <a:ext cx="936104" cy="897692"/>
          </a:xfrm>
          <a:prstGeom prst="rect">
            <a:avLst/>
          </a:prstGeom>
          <a:noFill/>
          <a:effectLst>
            <a:glow rad="101600">
              <a:srgbClr val="009900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3149575" y="1484313"/>
            <a:ext cx="1295449" cy="13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explicit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:</a:t>
            </a:r>
            <a:r>
              <a:rPr lang="en-US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myInt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{}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c.myInt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1187624" y="2636912"/>
            <a:ext cx="1080120" cy="288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3563888" y="5229200"/>
            <a:ext cx="3888432" cy="545539"/>
          </a:xfrm>
          <a:prstGeom prst="wedgeRoundRectCallout">
            <a:avLst>
              <a:gd name="adj1" fmla="val -65625"/>
              <a:gd name="adj2" fmla="val -1353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latin typeface="Segoe UI" panose="020B0502040204020203" pitchFamily="34" charset="0"/>
              </a:rPr>
              <a:t> Invalid arguments ' Candidates are: void 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latin typeface="Segoe UI" panose="020B0502040204020203" pitchFamily="34" charset="0"/>
              </a:rPr>
              <a:t> myFunction(C)</a:t>
            </a:r>
            <a:endParaRPr lang="en-US" sz="1400" b="1" dirty="0" err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</a:t>
            </a:r>
            <a:r>
              <a:rPr lang="en-US" dirty="0" smtClean="0"/>
              <a:t>4: </a:t>
            </a:r>
            <a:r>
              <a:rPr lang="en-US" dirty="0" err="1"/>
              <a:t>Rückschau</a:t>
            </a:r>
            <a:r>
              <a:rPr lang="en-US" dirty="0"/>
              <a:t>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Die VM-Images </a:t>
            </a:r>
            <a:r>
              <a:rPr lang="en-US" dirty="0" err="1" smtClean="0"/>
              <a:t>liegen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jeweiligen</a:t>
            </a:r>
            <a:r>
              <a:rPr lang="en-US" dirty="0" smtClean="0"/>
              <a:t> Pool-PC und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dirty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gespeichert</a:t>
            </a:r>
            <a:endParaRPr lang="en-US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2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4: </a:t>
            </a:r>
            <a:r>
              <a:rPr lang="en-US" dirty="0" err="1"/>
              <a:t>Rückschau</a:t>
            </a:r>
            <a:r>
              <a:rPr lang="en-US" dirty="0"/>
              <a:t>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7024"/>
      </p:ext>
    </p:extLst>
  </p:cSld>
  <p:clrMapOvr>
    <a:masterClrMapping/>
  </p:clrMapOvr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186</Words>
  <Application>Microsoft Office PowerPoint</Application>
  <PresentationFormat>Bildschirmpräsentation (4:3)</PresentationFormat>
  <Paragraphs>59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Arial</vt:lpstr>
      <vt:lpstr>Bradley Hand ITC</vt:lpstr>
      <vt:lpstr>Consolas</vt:lpstr>
      <vt:lpstr>Courier New</vt:lpstr>
      <vt:lpstr>Lucida Sans Unicode</vt:lpstr>
      <vt:lpstr>Segoe UI</vt:lpstr>
      <vt:lpstr>Stafford</vt:lpstr>
      <vt:lpstr>Times New Roman</vt:lpstr>
      <vt:lpstr>Wingdings</vt:lpstr>
      <vt:lpstr>FV_Vorlage_SE1_TUCD</vt:lpstr>
      <vt:lpstr>Programmierpraktikum C und C++</vt:lpstr>
      <vt:lpstr>Tag 2: Rückschau und Warm Up</vt:lpstr>
      <vt:lpstr>Tag 2: Rückschau und Warm Up</vt:lpstr>
      <vt:lpstr>Tag 3: Rückschau und Warm Up</vt:lpstr>
      <vt:lpstr>Tag 3: Rückschau und Warm Up </vt:lpstr>
      <vt:lpstr>Tag 4: Rückschau und Warm Up </vt:lpstr>
      <vt:lpstr>Tag 4: Rückschau und Warm Up 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974</cp:revision>
  <dcterms:created xsi:type="dcterms:W3CDTF">2008-08-19T13:25:11Z</dcterms:created>
  <dcterms:modified xsi:type="dcterms:W3CDTF">2015-09-07T09:13:06Z</dcterms:modified>
</cp:coreProperties>
</file>