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454" r:id="rId2"/>
    <p:sldId id="470" r:id="rId3"/>
    <p:sldId id="463" r:id="rId4"/>
    <p:sldId id="456" r:id="rId5"/>
    <p:sldId id="457" r:id="rId6"/>
    <p:sldId id="465" r:id="rId7"/>
    <p:sldId id="467" r:id="rId8"/>
    <p:sldId id="468" r:id="rId9"/>
    <p:sldId id="469" r:id="rId10"/>
    <p:sldId id="471" r:id="rId11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56"/>
            <p14:sldId id="457"/>
            <p14:sldId id="465"/>
            <p14:sldId id="467"/>
            <p14:sldId id="468"/>
            <p14:sldId id="469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3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</a:t>
            </a:r>
            <a:r>
              <a:rPr lang="de-DE" altLang="de-DE" b="1" i="0" dirty="0" err="1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dirty="0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73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26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72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07.09.2016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lecture/issues" TargetMode="External"/><Relationship Id="rId2" Type="http://schemas.openxmlformats.org/officeDocument/2006/relationships/hyperlink" Target="https://github.com/Echtzeitsysteme/tud-cpp-exercises/issu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Tx/>
              <a:buChar char="-"/>
            </a:pPr>
            <a:r>
              <a:rPr lang="en-US" smtClean="0"/>
              <a:t>In </a:t>
            </a:r>
            <a:r>
              <a:rPr lang="en-US" b="1" smtClean="0"/>
              <a:t>Version 3 der VM</a:t>
            </a:r>
            <a:r>
              <a:rPr lang="en-US" smtClean="0"/>
              <a:t> gibt es Probleme mit dem Aktualisieren der Git-Repos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Neues Skript ist im Moodle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git pull</a:t>
            </a:r>
            <a:r>
              <a:rPr lang="en-US" smtClean="0"/>
              <a:t> ist auf jeden Fall </a:t>
            </a:r>
            <a:r>
              <a:rPr lang="en-US" b="1" smtClean="0"/>
              <a:t>nötig, </a:t>
            </a:r>
            <a:r>
              <a:rPr lang="en-US" smtClean="0"/>
              <a:t>da</a:t>
            </a:r>
            <a:br>
              <a:rPr lang="en-US" smtClean="0"/>
            </a:br>
            <a:r>
              <a:rPr lang="en-US" smtClean="0"/>
              <a:t>V3 noch Folien von 2015 enthält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692150" lvl="1" indent="-342900">
              <a:buFontTx/>
              <a:buChar char="-"/>
            </a:pPr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 b="1" smtClean="0"/>
              <a:t>Klimaanlage: Zugangstür bitte anlehnen, </a:t>
            </a:r>
            <a:r>
              <a:rPr lang="en-US" smtClean="0"/>
              <a:t>nicht zumachen</a:t>
            </a:r>
            <a:r>
              <a:rPr lang="en-US" b="1" smtClean="0"/>
              <a:t>.</a:t>
            </a:r>
          </a:p>
          <a:p>
            <a:pPr marL="342900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github.com/Echtzeitsysteme/tud-cpp-exercises/issues</a:t>
            </a:r>
            <a:r>
              <a:rPr lang="en-US" smtClean="0"/>
              <a:t> bzw.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github.com/Echtzeitsysteme/tud-cpp-lecture/issues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1.3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Übungsblatt!</a:t>
            </a:r>
            <a:endParaRPr lang="en-US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844824"/>
            <a:ext cx="4219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2: </a:t>
            </a:r>
            <a:r>
              <a:rPr lang="en-US" dirty="0" err="1"/>
              <a:t>Rückschau</a:t>
            </a:r>
            <a:r>
              <a:rPr lang="en-US" dirty="0"/>
              <a:t> und Warm 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dirty="0" err="1" smtClean="0"/>
              <a:t>auftreten</a:t>
            </a:r>
            <a:r>
              <a:rPr lang="en-US" b="1" dirty="0" smtClean="0"/>
              <a:t>?</a:t>
            </a:r>
          </a:p>
          <a:p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7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645024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2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3: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altLang="de-DE" smtClean="0"/>
              <a:t> </a:t>
            </a:r>
            <a:r>
              <a:rPr lang="de-DE" altLang="de-DE" dirty="0" smtClean="0"/>
              <a:t>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4: Rückschau und Aufwärmübungen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smtClean="0"/>
              <a:t>Übrigens</a:t>
            </a:r>
            <a:r>
              <a:rPr lang="de-DE" altLang="de-DE" smtClean="0"/>
              <a:t>: Nicht vergessen, hin und wieder mal zu pullen</a:t>
            </a:r>
          </a:p>
          <a:p>
            <a:pPr marL="342900" indent="-342900">
              <a:buFontTx/>
              <a:buChar char="-"/>
            </a:pPr>
            <a:r>
              <a:rPr lang="de-DE" altLang="de-DE" smtClean="0"/>
              <a:t>Beide Repositories</a:t>
            </a:r>
          </a:p>
          <a:p>
            <a:pPr marL="342900" indent="-342900">
              <a:buFontTx/>
              <a:buChar char="-"/>
            </a:pPr>
            <a:r>
              <a:rPr lang="de-DE" b="1" smtClean="0"/>
              <a:t>Eher </a:t>
            </a:r>
            <a:r>
              <a:rPr lang="de-DE" b="1"/>
              <a:t>kleine Bugfixes.</a:t>
            </a:r>
            <a:endParaRPr lang="en-US" b="1"/>
          </a:p>
          <a:p>
            <a:pPr marL="342900" indent="-342900">
              <a:buFontTx/>
              <a:buChar char="-"/>
            </a:pPr>
            <a:r>
              <a:rPr lang="de-DE" smtClean="0"/>
              <a:t>Foliennummerierung sollte stabil bleiben</a:t>
            </a:r>
          </a:p>
        </p:txBody>
      </p:sp>
    </p:spTree>
    <p:extLst>
      <p:ext uri="{BB962C8B-B14F-4D97-AF65-F5344CB8AC3E}">
        <p14:creationId xmlns:p14="http://schemas.microsoft.com/office/powerpoint/2010/main" val="117098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5: Rückschau und Aufwärmübungen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altLang="de-DE" b="1" smtClean="0"/>
              <a:t>Aufgabe T4A4.5 ist NICHT optional</a:t>
            </a:r>
          </a:p>
          <a:p>
            <a:pPr lvl="1"/>
            <a:r>
              <a:rPr lang="de-DE" altLang="de-DE" smtClean="0"/>
              <a:t>Fehler unsererseits – neue Version is online.</a:t>
            </a:r>
          </a:p>
          <a:p>
            <a:pPr lvl="1"/>
            <a:r>
              <a:rPr lang="de-DE" altLang="de-DE" smtClean="0"/>
              <a:t>Noch ein Grund, regelmäßig zu pullen.</a:t>
            </a:r>
          </a:p>
          <a:p>
            <a:endParaRPr lang="de-DE" altLang="de-DE" b="1" smtClean="0"/>
          </a:p>
          <a:p>
            <a:r>
              <a:rPr lang="de-DE" altLang="de-DE" b="1" smtClean="0"/>
              <a:t>Der Foliensatz für die zweite Woche wird zusätzliche Folien enthalten</a:t>
            </a:r>
          </a:p>
          <a:p>
            <a:pPr lvl="1"/>
            <a:r>
              <a:rPr lang="de-DE" altLang="de-DE" smtClean="0"/>
              <a:t>Siehe "Folien-Brutkasten" im aktuellen Foliensatz, </a:t>
            </a:r>
            <a:r>
              <a:rPr lang="en-US" smtClean="0"/>
              <a:t>2016-09-15 in den Kommentaren</a:t>
            </a:r>
            <a:endParaRPr lang="de-DE" altLang="de-DE"/>
          </a:p>
          <a:p>
            <a:endParaRPr lang="de-DE" altLang="de-DE" b="1"/>
          </a:p>
          <a:p>
            <a:r>
              <a:rPr lang="de-DE" altLang="de-DE" b="1" smtClean="0"/>
              <a:t>In der VM fehlen evtl. Header für die µC-Projekte.</a:t>
            </a:r>
          </a:p>
          <a:p>
            <a:pPr lvl="1"/>
            <a:r>
              <a:rPr lang="de-DE" smtClean="0"/>
              <a:t>Bitte innerhalb des …exercises-Repos folgende Befehle aufrufen:</a:t>
            </a:r>
          </a:p>
          <a:p>
            <a:pPr lvl="2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submodule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</a:p>
          <a:p>
            <a:pPr lvl="2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submodule update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--recursive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68275"/>
            <a:endParaRPr lang="en-US" b="1" smtClean="0"/>
          </a:p>
          <a:p>
            <a:pPr indent="-168275"/>
            <a:r>
              <a:rPr lang="en-US" b="1" smtClean="0"/>
              <a:t>µC-Beispielprojekte können nicht kopiert werden</a:t>
            </a:r>
          </a:p>
          <a:p>
            <a:pPr lvl="1"/>
            <a:r>
              <a:rPr lang="en-US" smtClean="0"/>
              <a:t>Nutzen relative Pfade im exercises-Repo</a:t>
            </a:r>
          </a:p>
          <a:p>
            <a:pPr lvl="1"/>
            <a:r>
              <a:rPr lang="en-US" smtClean="0"/>
              <a:t>Alternative 1: Kopieren und manuell das Makefile anpassen</a:t>
            </a:r>
          </a:p>
          <a:p>
            <a:pPr lvl="1"/>
            <a:r>
              <a:rPr lang="en-US" smtClean="0"/>
              <a:t>Alternative 2: Über "Create project" ein neues "FX16 project" anlegen.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943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Fragen für die Evaluation</a:t>
            </a:r>
          </a:p>
          <a:p>
            <a:pPr lvl="1"/>
            <a:r>
              <a:rPr lang="en-US" smtClean="0"/>
              <a:t>Stärkerer Fokus auf C++(11) legen (= weniger Fokus auf C)?</a:t>
            </a:r>
          </a:p>
          <a:p>
            <a:pPr lvl="1"/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7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420</Words>
  <Application>Microsoft Office PowerPoint</Application>
  <PresentationFormat>Bildschirmpräsentation (4:3)</PresentationFormat>
  <Paragraphs>95</Paragraphs>
  <Slides>10</Slides>
  <Notes>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2: Rückschau und Warm Up</vt:lpstr>
      <vt:lpstr>Tag 3: Rückschau und Warm Up</vt:lpstr>
      <vt:lpstr>Tag 3: * und &amp;</vt:lpstr>
      <vt:lpstr>Tag 4: Rückschau und Aufwärmübungen</vt:lpstr>
      <vt:lpstr>Tag 5: Rückschau und Aufwärmübungen</vt:lpstr>
      <vt:lpstr>Tag 6: Evaluationsfragen</vt:lpstr>
      <vt:lpstr>Block 2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1050</cp:revision>
  <dcterms:created xsi:type="dcterms:W3CDTF">2008-08-19T13:25:11Z</dcterms:created>
  <dcterms:modified xsi:type="dcterms:W3CDTF">2016-09-07T09:12:15Z</dcterms:modified>
</cp:coreProperties>
</file>