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303" r:id="rId24"/>
    <p:sldId id="304" r:id="rId25"/>
    <p:sldId id="305" r:id="rId26"/>
    <p:sldId id="271" r:id="rId27"/>
    <p:sldId id="277" r:id="rId28"/>
    <p:sldId id="279" r:id="rId29"/>
    <p:sldId id="280" r:id="rId30"/>
    <p:sldId id="281" r:id="rId31"/>
    <p:sldId id="278" r:id="rId32"/>
    <p:sldId id="283" r:id="rId33"/>
    <p:sldId id="282" r:id="rId34"/>
    <p:sldId id="272" r:id="rId35"/>
    <p:sldId id="284" r:id="rId36"/>
    <p:sldId id="285" r:id="rId37"/>
    <p:sldId id="299" r:id="rId38"/>
    <p:sldId id="287" r:id="rId39"/>
    <p:sldId id="288" r:id="rId40"/>
    <p:sldId id="289" r:id="rId41"/>
    <p:sldId id="290" r:id="rId42"/>
    <p:sldId id="291" r:id="rId43"/>
    <p:sldId id="286" r:id="rId44"/>
    <p:sldId id="292" r:id="rId45"/>
    <p:sldId id="300" r:id="rId46"/>
    <p:sldId id="301" r:id="rId47"/>
    <p:sldId id="302" r:id="rId48"/>
    <p:sldId id="293" r:id="rId4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02.09.2014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 leben meine Daten?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2189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3214</Words>
  <Application>Microsoft Office PowerPoint</Application>
  <PresentationFormat>Bildschirmpräsentation (4:3)</PresentationFormat>
  <Paragraphs>1087</Paragraphs>
  <Slides>48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581</cp:revision>
  <dcterms:created xsi:type="dcterms:W3CDTF">2008-08-19T13:25:11Z</dcterms:created>
  <dcterms:modified xsi:type="dcterms:W3CDTF">2014-09-02T14:59:53Z</dcterms:modified>
</cp:coreProperties>
</file>