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7839" autoAdjust="0"/>
  </p:normalViewPr>
  <p:slideViewPr>
    <p:cSldViewPr>
      <p:cViewPr varScale="1">
        <p:scale>
          <a:sx n="133" d="100"/>
          <a:sy n="133" d="100"/>
        </p:scale>
        <p:origin x="98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9435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416997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96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43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4557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71036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11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1960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2825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smtClean="0"/>
              <a:t>© author(s) of these slides 2013 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759222"/>
            <a:ext cx="4103688" cy="6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smtClean="0"/>
              <a:t> </a:t>
            </a:r>
            <a:endParaRPr lang="nl-NL" sz="1200" dirty="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AV128641 von Anag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Hintergrundbeleuchtet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Von Fujitsu Microelectronics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Unterstützt nur </a:t>
            </a:r>
            <a:r>
              <a:rPr lang="de-DE" altLang="de-DE" b="1" smtClean="0"/>
              <a:t>ANSI C90</a:t>
            </a:r>
            <a:r>
              <a:rPr lang="de-DE" altLang="de-DE" smtClean="0"/>
              <a:t>, zusätzlich aber </a:t>
            </a:r>
            <a:r>
              <a:rPr lang="de-DE" altLang="de-DE" b="1" smtClean="0"/>
              <a:t>einzeilige </a:t>
            </a:r>
            <a:r>
              <a:rPr lang="de-DE" altLang="de-DE" b="1" smtClean="0">
                <a:latin typeface="Courier New" pitchFamily="49" charset="0"/>
              </a:rPr>
              <a:t>//</a:t>
            </a:r>
            <a:r>
              <a:rPr lang="de-DE" altLang="de-DE" b="1" smtClean="0"/>
              <a:t> Kommentare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Compiler enthält eine interne Funktion namens </a:t>
            </a:r>
            <a:r>
              <a:rPr lang="de-DE" altLang="de-DE" b="1" smtClean="0">
                <a:latin typeface="Courier New" pitchFamily="49" charset="0"/>
              </a:rPr>
              <a:t>__wait_nop()</a:t>
            </a:r>
            <a:r>
              <a:rPr lang="de-DE" altLang="de-DE" smtClean="0"/>
              <a:t>, die eine CPU-Instruktion zum </a:t>
            </a:r>
            <a:r>
              <a:rPr lang="de-DE" altLang="de-DE" b="1" smtClean="0"/>
              <a:t>Warten für einen Taktzyklus</a:t>
            </a:r>
            <a:r>
              <a:rPr lang="de-DE" altLang="de-DE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smtClean="0"/>
              <a:t>Konstanten</a:t>
            </a:r>
            <a:r>
              <a:rPr lang="de-DE" altLang="de-DE" smtClean="0"/>
              <a:t> werden standardmäßig im </a:t>
            </a:r>
            <a:r>
              <a:rPr lang="de-DE" altLang="de-DE" b="1" smtClean="0"/>
              <a:t>ROM</a:t>
            </a:r>
            <a:r>
              <a:rPr lang="de-DE" altLang="de-DE" smtClean="0"/>
              <a:t> gespeichert, nicht im RAM (RAM ist wertvoll, da nur 24 KiB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Es gibt </a:t>
            </a:r>
            <a:r>
              <a:rPr lang="de-DE" altLang="de-DE" b="1" smtClean="0"/>
              <a:t>keine Ausgabe </a:t>
            </a:r>
            <a:r>
              <a:rPr lang="de-DE" altLang="de-DE" smtClean="0"/>
              <a:t>über printf()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Umfangreiche und flexible Hardware 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Realisiert über </a:t>
            </a:r>
            <a:r>
              <a:rPr lang="de-DE" altLang="de-DE" b="1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Zugriff im Code über fest vorgeschriebene Namen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Ganzes oder Teil des Registers als Zahlenwert, z.B. Zählerwert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Einzelne Bits als „Schalter“ für bestimmte Funktion, z.B. einzelnes Ausgangspin auf </a:t>
            </a:r>
            <a:r>
              <a:rPr lang="de-DE" altLang="de-DE" i="1" smtClean="0"/>
              <a:t>High</a:t>
            </a:r>
            <a:r>
              <a:rPr lang="de-DE" altLang="de-DE" smtClean="0"/>
              <a:t> oder </a:t>
            </a:r>
            <a:r>
              <a:rPr lang="de-DE" altLang="de-DE" i="1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USART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Bis zu </a:t>
            </a:r>
            <a:r>
              <a:rPr lang="de-DE" altLang="de-DE" b="1" smtClean="0"/>
              <a:t>8 Pins </a:t>
            </a:r>
            <a:r>
              <a:rPr lang="de-DE" altLang="de-DE" smtClean="0"/>
              <a:t>zusammengefasst zu einem </a:t>
            </a:r>
            <a:r>
              <a:rPr lang="de-DE" altLang="de-DE" b="1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Data-Direction-Register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Port-Input-Enable-Register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Bei Eingangspin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Zugriff auf Pins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3978275"/>
          </a:xfrm>
        </p:spPr>
        <p:txBody>
          <a:bodyPr/>
          <a:lstStyle/>
          <a:p>
            <a:endParaRPr lang="de-DE" altLang="de-DE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11188" y="388778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Beispiel: Pins als Ausgang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// -&gt; Rechte 7-Segment-Anzeige komplett aus</a:t>
            </a:r>
            <a:b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// -&gt; Punkt der rechten 7-Segment-Anzeige an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11188" y="2009775"/>
            <a:ext cx="8101012" cy="14462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char status;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PIER07_IE0 = 1;		// Pin 0 von Port 07 als Eingang aktiv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status = PDR07_P0;		// Pegel an Pin 0 von Port 07 abfragen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		// 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8 Bit oder 10 Bit 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Wir verwenden </a:t>
            </a:r>
            <a:r>
              <a:rPr lang="de-DE" altLang="de-DE" b="1" smtClean="0"/>
              <a:t>Stop Mode</a:t>
            </a:r>
            <a:r>
              <a:rPr lang="de-DE" altLang="de-DE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Start- und Endkanal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7700" y="3073400"/>
            <a:ext cx="7775575" cy="33416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unsigned char result;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ADCS_MD   = 3;		// ADC Stop Modus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ADSR = 0x6C00 + (3 &lt;&lt; 5) + 3;		// Start- und End-Kanal 3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while (ADCS_INT == 0) { }	// Warten bis A/D-Wandlung beendet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result = ADCRL;			// Ergebnis speichern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Bildschirmpräsentation (4:3)</PresentationFormat>
  <Paragraphs>124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Courier New</vt:lpstr>
      <vt:lpstr>DejaVu Sans</vt:lpstr>
      <vt:lpstr>Lucida Sans Unicode</vt:lpstr>
      <vt:lpstr>Stafford</vt:lpstr>
      <vt:lpstr>Times New Roman</vt:lpstr>
      <vt:lpstr>Wingdings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Zugriff auf Pins</vt:lpstr>
      <vt:lpstr>Analog/Digital-Wandler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44</cp:revision>
  <cp:lastPrinted>1601-01-01T00:00:00Z</cp:lastPrinted>
  <dcterms:created xsi:type="dcterms:W3CDTF">2013-08-28T12:39:17Z</dcterms:created>
  <dcterms:modified xsi:type="dcterms:W3CDTF">2014-08-05T11:37:39Z</dcterms:modified>
</cp:coreProperties>
</file>