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63" r:id="rId3"/>
    <p:sldId id="456" r:id="rId4"/>
    <p:sldId id="457" r:id="rId5"/>
    <p:sldId id="465" r:id="rId6"/>
    <p:sldId id="466" r:id="rId7"/>
    <p:sldId id="467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63"/>
            <p14:sldId id="456"/>
            <p14:sldId id="457"/>
            <p14:sldId id="465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6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</a:t>
            </a:r>
            <a:r>
              <a:rPr lang="en-US" smtClean="0"/>
              <a:t>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3:</a:t>
            </a:r>
            <a:r>
              <a:rPr lang="de-DE" altLang="de-DE" smtClean="0"/>
              <a:t> Nachmittag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9098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</a:t>
            </a:r>
            <a:r>
              <a:rPr lang="de-DE" altLang="de-DE" smtClean="0"/>
              <a:t>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323</Words>
  <Application>Microsoft Office PowerPoint</Application>
  <PresentationFormat>Bildschirmpräsentation (4:3)</PresentationFormat>
  <Paragraphs>73</Paragraphs>
  <Slides>7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Tag 1-Nachmittag: Anmerkungen</vt:lpstr>
      <vt:lpstr>Tag 2: Rückschau und Warm Up</vt:lpstr>
      <vt:lpstr>Tag 3: Rückschau und Warm Up</vt:lpstr>
      <vt:lpstr>Tag 3: * und &amp;</vt:lpstr>
      <vt:lpstr>Tag 3: Nachmittag</vt:lpstr>
      <vt:lpstr>Tag 4: Rückschau und Aufwärmübungen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1035</cp:revision>
  <dcterms:created xsi:type="dcterms:W3CDTF">2008-08-19T13:25:11Z</dcterms:created>
  <dcterms:modified xsi:type="dcterms:W3CDTF">2016-09-05T08:54:14Z</dcterms:modified>
</cp:coreProperties>
</file>