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3"/>
  </p:notesMasterIdLst>
  <p:handoutMasterIdLst>
    <p:handoutMasterId r:id="rId14"/>
  </p:handoutMasterIdLst>
  <p:sldIdLst>
    <p:sldId id="277" r:id="rId3"/>
    <p:sldId id="276" r:id="rId4"/>
    <p:sldId id="265" r:id="rId5"/>
    <p:sldId id="259" r:id="rId6"/>
    <p:sldId id="267" r:id="rId7"/>
    <p:sldId id="275" r:id="rId8"/>
    <p:sldId id="268" r:id="rId9"/>
    <p:sldId id="274" r:id="rId10"/>
    <p:sldId id="271" r:id="rId11"/>
    <p:sldId id="272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90570" autoAdjust="0"/>
  </p:normalViewPr>
  <p:slideViewPr>
    <p:cSldViewPr>
      <p:cViewPr varScale="1">
        <p:scale>
          <a:sx n="105" d="100"/>
          <a:sy n="105" d="100"/>
        </p:scale>
        <p:origin x="1428" y="114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mod/forum/view.php?id=98263" TargetMode="External"/><Relationship Id="rId3" Type="http://schemas.openxmlformats.org/officeDocument/2006/relationships/hyperlink" Target="https://code.google.com/p/tud-cpp-praktiku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dropbox.com/sh/rn714n1ugt6t3ke/AAB2rCt7FCHstSCp_NbnLeky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://svnbook.red-bean.com/index.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Organisatorisches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Das wird </a:t>
            </a:r>
            <a:r>
              <a:rPr lang="de-DE" sz="2200" b="1" dirty="0" smtClean="0"/>
              <a:t>nicht behandelt</a:t>
            </a:r>
            <a:r>
              <a:rPr lang="de-DE" sz="2200" dirty="0" smtClean="0"/>
              <a:t>: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52323" y="5013176"/>
            <a:ext cx="3024336" cy="1309143"/>
          </a:xfrm>
          <a:prstGeom prst="wedgeRoundRectCallout">
            <a:avLst>
              <a:gd name="adj1" fmla="val -74444"/>
              <a:gd name="adj2" fmla="val -469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Allgemeine </a:t>
            </a:r>
            <a:r>
              <a:rPr lang="de-DE" b="1" dirty="0" smtClean="0">
                <a:solidFill>
                  <a:schemeClr val="bg1"/>
                </a:solidFill>
              </a:rPr>
              <a:t>Programmiererfahrung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b="1" dirty="0" smtClean="0">
                <a:solidFill>
                  <a:schemeClr val="bg1"/>
                </a:solidFill>
              </a:rPr>
              <a:t>Kenntnisse in Java </a:t>
            </a:r>
            <a:r>
              <a:rPr lang="de-DE" dirty="0" smtClean="0">
                <a:solidFill>
                  <a:schemeClr val="bg1"/>
                </a:solidFill>
              </a:rPr>
              <a:t>werden vorausgesetzt!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644008" y="4437113"/>
            <a:ext cx="3960241" cy="936104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</a:t>
            </a:r>
            <a:r>
              <a:rPr lang="de-DE" b="1" dirty="0" smtClean="0">
                <a:solidFill>
                  <a:schemeClr val="bg1"/>
                </a:solidFill>
              </a:rPr>
              <a:t>Tag (=2 Kontrollen)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Der praktische Teil findet statt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</a:t>
            </a:r>
          </a:p>
          <a:p>
            <a:pPr marL="180975" lvl="1" indent="0" eaLnBrk="1" hangingPunct="1">
              <a:buNone/>
              <a:defRPr/>
            </a:pP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</a:t>
            </a:r>
            <a:r>
              <a:rPr lang="en-US" sz="1600" u="sng" dirty="0" smtClean="0">
                <a:hlinkClick r:id="rId2"/>
              </a:rPr>
              <a:t>www.dropbox.com/sh/rn714n1ugt6t3ke/AAB2rCt7FCHstSCp_NbnLekya?dl=0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://code.google.com/p/tud-cpp-praktikum/</a:t>
            </a:r>
            <a:endParaRPr lang="de-DE" sz="1600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None/>
              <a:defRPr/>
            </a:pPr>
            <a:r>
              <a:rPr lang="de-DE" dirty="0" smtClean="0"/>
              <a:t>Eigenes Projekt erstellen mit SVN/Git:</a:t>
            </a:r>
          </a:p>
          <a:p>
            <a:pPr marL="0" indent="0" eaLnBrk="1" hangingPunct="1">
              <a:buNone/>
              <a:defRPr/>
            </a:pPr>
            <a:r>
              <a:rPr lang="de-DE" dirty="0" smtClean="0"/>
              <a:t>  </a:t>
            </a:r>
            <a:r>
              <a:rPr lang="de-DE" sz="1600" b="0" dirty="0" smtClean="0">
                <a:hlinkClick r:id="rId4"/>
              </a:rPr>
              <a:t>http</a:t>
            </a:r>
            <a:r>
              <a:rPr lang="de-DE" sz="1600" b="0" dirty="0">
                <a:hlinkClick r:id="rId4"/>
              </a:rPr>
              <a:t>://</a:t>
            </a:r>
            <a:r>
              <a:rPr lang="de-DE" sz="1600" b="0" dirty="0" smtClean="0">
                <a:hlinkClick r:id="rId4"/>
              </a:rPr>
              <a:t>svnbook.red-bean.com/index.de.html</a:t>
            </a:r>
            <a:r>
              <a:rPr lang="de-DE" sz="1600" b="0" dirty="0"/>
              <a:t/>
            </a:r>
            <a:br>
              <a:rPr lang="de-DE" sz="1600" b="0" dirty="0"/>
            </a:br>
            <a:r>
              <a:rPr lang="de-DE" sz="1600" b="0" dirty="0"/>
              <a:t>  </a:t>
            </a:r>
            <a:r>
              <a:rPr lang="de-DE" sz="1600" b="0" dirty="0">
                <a:hlinkClick r:id="rId5"/>
              </a:rPr>
              <a:t>http://</a:t>
            </a:r>
            <a:r>
              <a:rPr lang="de-DE" sz="1600" b="0" dirty="0" smtClean="0">
                <a:hlinkClick r:id="rId5"/>
              </a:rPr>
              <a:t>git-scm.com/book/de</a:t>
            </a:r>
            <a:r>
              <a:rPr lang="de-DE" sz="1600" b="0" dirty="0" smtClean="0"/>
              <a:t> </a:t>
            </a:r>
            <a:br>
              <a:rPr lang="de-DE" sz="1600" b="0" dirty="0" smtClean="0"/>
            </a:br>
            <a:r>
              <a:rPr lang="de-DE" sz="1600" b="0" dirty="0" smtClean="0"/>
              <a:t>  </a:t>
            </a:r>
            <a:r>
              <a:rPr lang="de-DE" sz="1600" b="0" dirty="0" smtClean="0">
                <a:hlinkClick r:id="rId6"/>
              </a:rPr>
              <a:t>https://code.google.com/</a:t>
            </a:r>
            <a:r>
              <a:rPr lang="de-DE" sz="1600" b="0" dirty="0" smtClean="0"/>
              <a:t> (Git oder SVN)</a:t>
            </a:r>
            <a:br>
              <a:rPr lang="de-DE" sz="1600" b="0" dirty="0" smtClean="0"/>
            </a:br>
            <a:r>
              <a:rPr lang="de-DE" sz="1600" b="0" dirty="0" smtClean="0"/>
              <a:t>  </a:t>
            </a:r>
            <a:r>
              <a:rPr lang="de-DE" sz="1600" b="0" dirty="0" smtClean="0">
                <a:hlinkClick r:id="rId7"/>
              </a:rPr>
              <a:t>https</a:t>
            </a:r>
            <a:r>
              <a:rPr lang="de-DE" sz="1600" b="0" dirty="0">
                <a:hlinkClick r:id="rId7"/>
              </a:rPr>
              <a:t>://github.com</a:t>
            </a:r>
            <a:r>
              <a:rPr lang="de-DE" sz="1600" b="0" dirty="0" smtClean="0">
                <a:hlinkClick r:id="rId7"/>
              </a:rPr>
              <a:t>/</a:t>
            </a:r>
            <a:r>
              <a:rPr lang="de-DE" sz="1600" b="0" dirty="0" smtClean="0"/>
              <a:t> (Git)</a:t>
            </a: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moodle.tu-darmstadt.de/mod/forum/view.php?id=98263</a:t>
            </a:r>
            <a:r>
              <a:rPr lang="de-DE" dirty="0" smtClean="0"/>
              <a:t> 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aktualisieren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444208" y="5099051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Fragen lieber hier als via Mail!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Hauptsächlich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4052081" y="5883289"/>
            <a:ext cx="113587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Eine kurze Geschichte von…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  <a:endCxn id="22" idx="0"/>
          </p:cNvCxnSpPr>
          <p:nvPr/>
        </p:nvCxnSpPr>
        <p:spPr bwMode="auto">
          <a:xfrm>
            <a:off x="4357922" y="5440095"/>
            <a:ext cx="2403" cy="47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36294"/>
            <a:ext cx="859905" cy="16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22" y="3590098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439660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559</Words>
  <Application>Microsoft Office PowerPoint</Application>
  <PresentationFormat>Bildschirmpräsentation (4:3)</PresentationFormat>
  <Paragraphs>154</Paragraphs>
  <Slides>10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Zielsetzung</vt:lpstr>
      <vt:lpstr>Organisatorisches </vt:lpstr>
      <vt:lpstr>Klausur</vt:lpstr>
      <vt:lpstr>Betrieb</vt:lpstr>
      <vt:lpstr>Literaturvorschläge I </vt:lpstr>
      <vt:lpstr>Literaturvorschläge II</vt:lpstr>
      <vt:lpstr>Eine kurze Geschichte von…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301</cp:revision>
  <dcterms:created xsi:type="dcterms:W3CDTF">2008-08-19T13:25:11Z</dcterms:created>
  <dcterms:modified xsi:type="dcterms:W3CDTF">2014-09-08T11:11:57Z</dcterms:modified>
</cp:coreProperties>
</file>