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306" r:id="rId17"/>
    <p:sldId id="294" r:id="rId18"/>
    <p:sldId id="268" r:id="rId19"/>
    <p:sldId id="267" r:id="rId20"/>
    <p:sldId id="274" r:id="rId21"/>
    <p:sldId id="275" r:id="rId22"/>
    <p:sldId id="276" r:id="rId23"/>
    <p:sldId id="298" r:id="rId24"/>
    <p:sldId id="303" r:id="rId25"/>
    <p:sldId id="304" r:id="rId26"/>
    <p:sldId id="305" r:id="rId27"/>
    <p:sldId id="271" r:id="rId28"/>
    <p:sldId id="277" r:id="rId29"/>
    <p:sldId id="279" r:id="rId30"/>
    <p:sldId id="280" r:id="rId31"/>
    <p:sldId id="281" r:id="rId32"/>
    <p:sldId id="278" r:id="rId33"/>
    <p:sldId id="283" r:id="rId34"/>
    <p:sldId id="282" r:id="rId35"/>
    <p:sldId id="272" r:id="rId36"/>
    <p:sldId id="284" r:id="rId37"/>
    <p:sldId id="285" r:id="rId38"/>
    <p:sldId id="299" r:id="rId39"/>
    <p:sldId id="287" r:id="rId40"/>
    <p:sldId id="288" r:id="rId41"/>
    <p:sldId id="289" r:id="rId42"/>
    <p:sldId id="290" r:id="rId43"/>
    <p:sldId id="291" r:id="rId44"/>
    <p:sldId id="286" r:id="rId45"/>
    <p:sldId id="292" r:id="rId46"/>
    <p:sldId id="300" r:id="rId47"/>
    <p:sldId id="301" r:id="rId48"/>
    <p:sldId id="302" r:id="rId49"/>
    <p:sldId id="293" r:id="rId5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17.09.2014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Methodenparameter</a:t>
            </a:r>
            <a:r>
              <a:rPr lang="en-US" sz="1600" dirty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</a:t>
            </a:r>
            <a:r>
              <a:rPr lang="de-DE" altLang="de-DE" smtClean="0"/>
              <a:t>wie lange?</a:t>
            </a:r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75225" y="2076450"/>
            <a:ext cx="3646488" cy="409575"/>
          </a:xfrm>
          <a:prstGeom prst="wedgeRoundRectCallout">
            <a:avLst>
              <a:gd name="adj1" fmla="val -69524"/>
              <a:gd name="adj2" fmla="val -16357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Schlagwort: </a:t>
            </a:r>
            <a:r>
              <a:rPr lang="de-DE" b="1" i="1" dirty="0" err="1" smtClean="0">
                <a:solidFill>
                  <a:schemeClr val="bg1"/>
                </a:solidFill>
              </a:rPr>
              <a:t>Const</a:t>
            </a:r>
            <a:r>
              <a:rPr lang="de-DE" b="1" i="1" dirty="0" smtClean="0">
                <a:solidFill>
                  <a:schemeClr val="bg1"/>
                </a:solidFill>
              </a:rPr>
              <a:t> Correctness</a:t>
            </a:r>
            <a:endParaRPr lang="de-DE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339343" y="4509120"/>
            <a:ext cx="4000500" cy="1179512"/>
          </a:xfrm>
          <a:prstGeom prst="wedgeRoundRectCallout">
            <a:avLst>
              <a:gd name="adj1" fmla="val 29797"/>
              <a:gd name="adj2" fmla="val -90039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</a:t>
            </a:r>
            <a:r>
              <a:rPr lang="en-US" dirty="0">
                <a:solidFill>
                  <a:schemeClr val="bg1"/>
                </a:solidFill>
              </a:rPr>
              <a:t> Boost </a:t>
            </a:r>
            <a:r>
              <a:rPr lang="en-US" b="1" dirty="0" smtClean="0">
                <a:solidFill>
                  <a:schemeClr val="bg1"/>
                </a:solidFill>
              </a:rPr>
              <a:t>Smart Pointer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Lösung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Speicherverwaltungsproblems</a:t>
            </a:r>
            <a:r>
              <a:rPr lang="en-US" dirty="0">
                <a:solidFill>
                  <a:schemeClr val="bg1"/>
                </a:solidFill>
              </a:rPr>
              <a:t> in C++ </a:t>
            </a:r>
            <a:r>
              <a:rPr lang="en-US" dirty="0" err="1">
                <a:solidFill>
                  <a:schemeClr val="bg1"/>
                </a:solidFill>
              </a:rPr>
              <a:t>kennenlernen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3248</Words>
  <Application>Microsoft Office PowerPoint</Application>
  <PresentationFormat>Bildschirmpräsentation (4:3)</PresentationFormat>
  <Paragraphs>1097</Paragraphs>
  <Slides>49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600</cp:revision>
  <dcterms:created xsi:type="dcterms:W3CDTF">2008-08-19T13:25:11Z</dcterms:created>
  <dcterms:modified xsi:type="dcterms:W3CDTF">2014-09-17T09:47:33Z</dcterms:modified>
</cp:coreProperties>
</file>