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5" r:id="rId3"/>
    <p:sldId id="456" r:id="rId4"/>
    <p:sldId id="457" r:id="rId5"/>
    <p:sldId id="459" r:id="rId6"/>
    <p:sldId id="460" r:id="rId7"/>
    <p:sldId id="461" r:id="rId8"/>
    <p:sldId id="462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</a:p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5004048" y="2142227"/>
            <a:ext cx="3816424" cy="862222"/>
          </a:xfrm>
          <a:prstGeom prst="wedgeRoundRectCallout">
            <a:avLst>
              <a:gd name="adj1" fmla="val -73984"/>
              <a:gd name="adj2" fmla="val -57468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smtClean="0">
                <a:solidFill>
                  <a:schemeClr val="bg1"/>
                </a:solidFill>
                <a:latin typeface="Segoe UI" panose="020B0502040204020203" pitchFamily="34" charset="0"/>
              </a:rPr>
              <a:t>Diese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Rückschau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bitte</a:t>
            </a:r>
            <a:r>
              <a:rPr lang="en-US" dirty="0" smtClean="0"/>
              <a:t>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): </a:t>
            </a:r>
            <a:r>
              <a:rPr lang="en-US" dirty="0" err="1" smtClean="0"/>
              <a:t>Schalter</a:t>
            </a:r>
            <a:r>
              <a:rPr lang="en-US" dirty="0" smtClean="0"/>
              <a:t> auf 0 </a:t>
            </a:r>
            <a:r>
              <a:rPr lang="en-US" dirty="0" err="1" smtClean="0"/>
              <a:t>drehen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Wer</a:t>
            </a:r>
            <a:r>
              <a:rPr lang="en-US" dirty="0" smtClean="0"/>
              <a:t> hat </a:t>
            </a:r>
            <a:r>
              <a:rPr lang="en-US" dirty="0" err="1" smtClean="0"/>
              <a:t>noch</a:t>
            </a:r>
            <a:r>
              <a:rPr lang="en-US" dirty="0" smtClean="0"/>
              <a:t> das </a:t>
            </a:r>
            <a:r>
              <a:rPr lang="en-US" dirty="0" err="1" smtClean="0"/>
              <a:t>alte</a:t>
            </a:r>
            <a:r>
              <a:rPr lang="en-US" dirty="0" smtClean="0"/>
              <a:t> VM-Image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installiert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b="1" dirty="0" err="1" smtClean="0"/>
              <a:t>git</a:t>
            </a:r>
            <a:r>
              <a:rPr lang="en-US" b="1" dirty="0" smtClean="0"/>
              <a:t> pull 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z.B</a:t>
            </a:r>
            <a:r>
              <a:rPr lang="en-US" dirty="0" smtClean="0"/>
              <a:t>. in Eclipse: “</a:t>
            </a:r>
            <a:r>
              <a:rPr lang="en-US" b="1" dirty="0" smtClean="0"/>
              <a:t>Window </a:t>
            </a:r>
            <a:r>
              <a:rPr lang="en-US" b="1" dirty="0" smtClean="0">
                <a:sym typeface="Wingdings" panose="05000000000000000000" pitchFamily="2" charset="2"/>
              </a:rPr>
              <a:t> Preferences General/Workspace/Save automatically before build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b="1" dirty="0" err="1" smtClean="0"/>
              <a:t>Problemen</a:t>
            </a:r>
            <a:r>
              <a:rPr lang="en-US" b="1" dirty="0" smtClean="0"/>
              <a:t> </a:t>
            </a:r>
            <a:r>
              <a:rPr lang="en-US" b="1" dirty="0" err="1" smtClean="0"/>
              <a:t>während</a:t>
            </a:r>
            <a:r>
              <a:rPr lang="en-US" b="1" dirty="0" smtClean="0"/>
              <a:t> des </a:t>
            </a:r>
            <a:r>
              <a:rPr lang="en-US" b="1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, den </a:t>
            </a:r>
            <a:r>
              <a:rPr lang="en-US" b="1" dirty="0" smtClean="0"/>
              <a:t>Debug-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löschen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Automatische</a:t>
            </a:r>
            <a:r>
              <a:rPr lang="en-US" b="1" dirty="0" smtClean="0"/>
              <a:t> Code-</a:t>
            </a:r>
            <a:r>
              <a:rPr lang="en-US" b="1" dirty="0" err="1" smtClean="0"/>
              <a:t>Generierung</a:t>
            </a:r>
            <a:r>
              <a:rPr lang="en-US" b="1" dirty="0" smtClean="0"/>
              <a:t> in C++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Initialisierungsliste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Destruktur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Assignment-Operator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Rückschau und Warm Up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519"/>
          </a:xfrm>
        </p:spPr>
        <p:txBody>
          <a:bodyPr/>
          <a:lstStyle/>
          <a:p>
            <a:r>
              <a:rPr lang="en-US" b="1" dirty="0"/>
              <a:t>Was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en-US" b="1" dirty="0" err="1"/>
              <a:t>hier</a:t>
            </a:r>
            <a:r>
              <a:rPr lang="en-US" b="1" dirty="0"/>
              <a:t> </a:t>
            </a:r>
            <a:r>
              <a:rPr lang="en-US" b="1" dirty="0" err="1"/>
              <a:t>verkehrt</a:t>
            </a:r>
            <a:r>
              <a:rPr lang="en-US" b="1" dirty="0"/>
              <a:t>? Welches Problem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auftreten</a:t>
            </a:r>
            <a:r>
              <a:rPr lang="en-US" b="1" dirty="0"/>
              <a:t>?</a:t>
            </a:r>
          </a:p>
          <a:p>
            <a:endParaRPr lang="en-US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 smtClean="0"/>
              <a:t>und</a:t>
            </a:r>
            <a:r>
              <a:rPr lang="en-US" dirty="0"/>
              <a:t> </a:t>
            </a:r>
            <a:r>
              <a:rPr lang="en-US" b="1" dirty="0" err="1" smtClean="0"/>
              <a:t>Schalter</a:t>
            </a:r>
            <a:r>
              <a:rPr lang="en-US" b="1" dirty="0" smtClean="0"/>
              <a:t> auf 0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 smtClean="0"/>
              <a:t>Schalter</a:t>
            </a:r>
            <a:r>
              <a:rPr lang="en-US" b="1" dirty="0" smtClean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2: </a:t>
            </a:r>
            <a:r>
              <a:rPr lang="en-US" dirty="0" smtClean="0"/>
              <a:t> 04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b="1" dirty="0" smtClean="0"/>
              <a:t>	5.1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lvl="1" indent="0">
              <a:buNone/>
            </a:pPr>
            <a:r>
              <a:rPr lang="en-US" b="1" dirty="0" smtClean="0"/>
              <a:t>	5.2 </a:t>
            </a: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7" y="4826489"/>
            <a:ext cx="4176464" cy="1560588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2843808" y="1787735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/>
              <a:t>Rückschau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/>
              <a:t>Täglich</a:t>
            </a:r>
            <a:r>
              <a:rPr lang="en-US" dirty="0"/>
              <a:t> </a:t>
            </a:r>
            <a:r>
              <a:rPr lang="en-US" b="1" dirty="0" err="1"/>
              <a:t>git</a:t>
            </a:r>
            <a:r>
              <a:rPr lang="en-US" b="1" dirty="0"/>
              <a:t> pull </a:t>
            </a:r>
            <a:r>
              <a:rPr lang="en-US" dirty="0"/>
              <a:t>und </a:t>
            </a:r>
            <a:r>
              <a:rPr lang="en-US" b="1" dirty="0" err="1"/>
              <a:t>Schalter</a:t>
            </a:r>
            <a:r>
              <a:rPr lang="en-US" b="1" dirty="0"/>
              <a:t> auf 0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vergessen</a:t>
            </a:r>
            <a:endParaRPr lang="en-US" dirty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b="1" dirty="0" err="1"/>
              <a:t>Schalter</a:t>
            </a:r>
            <a:r>
              <a:rPr lang="en-US" b="1" dirty="0"/>
              <a:t>-Score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1: 13</a:t>
            </a:r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/>
              <a:t>Tag 2</a:t>
            </a:r>
            <a:r>
              <a:rPr lang="en-US"/>
              <a:t>:  </a:t>
            </a:r>
            <a:r>
              <a:rPr lang="en-US"/>
              <a:t>4</a:t>
            </a:r>
            <a:endParaRPr lang="en-US" smtClean="0"/>
          </a:p>
          <a:p>
            <a:pPr marL="692150" lvl="1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smtClean="0"/>
              <a:t>Tag 3: 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31840" y="1916832"/>
            <a:ext cx="1150214" cy="12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Rückschau und Warm Up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Rückschau und Warm Up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76535"/>
          </a:xfrm>
        </p:spPr>
        <p:txBody>
          <a:bodyPr/>
          <a:lstStyle/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216</Words>
  <Application>Microsoft Office PowerPoint</Application>
  <PresentationFormat>Bildschirmpräsentation (4:3)</PresentationFormat>
  <Paragraphs>53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4: Rückschau und Warm Up </vt:lpstr>
      <vt:lpstr>Tag 4: Rückschau und Warm Up </vt:lpstr>
      <vt:lpstr>Tag 5: Rückschau und Warm Up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1037</cp:revision>
  <dcterms:created xsi:type="dcterms:W3CDTF">2008-08-19T13:25:11Z</dcterms:created>
  <dcterms:modified xsi:type="dcterms:W3CDTF">2015-09-21T13:20:08Z</dcterms:modified>
</cp:coreProperties>
</file>