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63" r:id="rId3"/>
    <p:sldId id="464" r:id="rId4"/>
    <p:sldId id="455" r:id="rId5"/>
    <p:sldId id="456" r:id="rId6"/>
    <p:sldId id="457" r:id="rId7"/>
    <p:sldId id="458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63"/>
            <p14:sldId id="464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1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01.09.2016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 von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und </a:t>
            </a:r>
            <a:r>
              <a:rPr lang="en-US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190</Words>
  <Application>Microsoft Office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1-Nachmittag: Anmerkungen</vt:lpstr>
      <vt:lpstr>Folien von 2015</vt:lpstr>
      <vt:lpstr>Tag 2: Rückschau und Warm Up</vt:lpstr>
      <vt:lpstr>Tag 2: Rückschau und Warm Up</vt:lpstr>
      <vt:lpstr>Tag 3: Rückschau und Warm Up</vt:lpstr>
      <vt:lpstr>Tag 3: Rückschau und Warm Up 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1024</cp:revision>
  <dcterms:created xsi:type="dcterms:W3CDTF">2008-08-19T13:25:11Z</dcterms:created>
  <dcterms:modified xsi:type="dcterms:W3CDTF">2016-09-01T12:46:45Z</dcterms:modified>
</cp:coreProperties>
</file>