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0" r:id="rId20"/>
    <p:sldId id="291" r:id="rId21"/>
    <p:sldId id="294" r:id="rId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4221" autoAdjust="0"/>
  </p:normalViewPr>
  <p:slideViewPr>
    <p:cSldViewPr>
      <p:cViewPr varScale="1">
        <p:scale>
          <a:sx n="112" d="100"/>
          <a:sy n="112" d="100"/>
        </p:scale>
        <p:origin x="-1746" y="-84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smtClean="0">
                <a:latin typeface="Times New Roman" pitchFamily="16" charset="0"/>
              </a:rPr>
              <a:t>	- Abschottung der Komponenten voneinander (Separation of Concerns)</a:t>
            </a:r>
          </a:p>
          <a:p>
            <a:r>
              <a:rPr lang="de-DE" altLang="de-DE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smtClean="0">
                <a:latin typeface="Times New Roman" pitchFamily="16" charset="0"/>
              </a:rPr>
              <a:t>	- Andere Mechanismen als Polymorphie: Funktionspointer</a:t>
            </a:r>
          </a:p>
          <a:p>
            <a:r>
              <a:rPr lang="de-DE" altLang="de-DE" smtClean="0">
                <a:latin typeface="Times New Roman" pitchFamily="16" charset="0"/>
              </a:rPr>
              <a:t>	- 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smtClean="0">
                <a:latin typeface="Times New Roman" pitchFamily="16" charset="0"/>
              </a:rPr>
              <a:t>	- Ja, z.B. „Duck Typing“: Es wird zur Compilezeit nicht überprüft, ob die Methode tatsächlich vorhanden ist.</a:t>
            </a:r>
          </a:p>
          <a:p>
            <a:r>
              <a:rPr lang="de-DE" altLang="de-DE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</a:t>
            </a:r>
            <a:r>
              <a:rPr lang="de-DE" smtClean="0"/>
              <a:t>Analyse vornehmen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Anthony Anjorin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anthony.anjorin@es.tu-darmstadt.de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11.06.2014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getCurrentFloor()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currentFloor,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(currentFloor),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(strategy)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"Elevator::moveToNextFloor():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-&gt;next(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* und nicht 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&amp;, </a:t>
            </a:r>
            <a:r>
              <a:rPr lang="de-DE" dirty="0">
                <a:solidFill>
                  <a:schemeClr val="tx1"/>
                </a:solidFill>
              </a:rPr>
              <a:t>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Verwendung der Strategie bleibt gleich, egal welche konkrete Strategie verwendet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strategy);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.size();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getElevator()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std::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(numberOfFloors,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[0], strategy)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i = 0; i &lt; numberOfFloors;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[i].setNumber(i);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numberOfFloors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 is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.getCurrentFloor()-&gt;getNumber()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building."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62175" y="1844675"/>
            <a:ext cx="1920875" cy="885825"/>
          </a:xfrm>
          <a:prstGeom prst="wedgeRoundRectCallout">
            <a:avLst>
              <a:gd name="adj1" fmla="val 61459"/>
              <a:gd name="adj2" fmla="val 91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Strategie wird an Elevator weitergereicht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107950" y="3606800"/>
            <a:ext cx="3541713" cy="1936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EnergyMinimizingStrategy::EnergyMinimizingStrategy()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 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"EnergyMinimizingStrategy():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EnergyMinimizingStrategy::~EnergyMinimizingStrategy()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"~EnergyMinimizingStrategy():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EnergyMinimizingStrategy::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"EnergyMinimizingStrategy::next(...):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58975" y="1844675"/>
            <a:ext cx="2325688" cy="885825"/>
          </a:xfrm>
          <a:prstGeom prst="wedgeRoundRectCallout">
            <a:avLst>
              <a:gd name="adj1" fmla="val 2465"/>
              <a:gd name="adj2" fmla="val 165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tx1"/>
                </a:solidFill>
              </a:rPr>
              <a:t>public</a:t>
            </a:r>
            <a:r>
              <a:rPr lang="de-DE" b="1" i="1" dirty="0">
                <a:solidFill>
                  <a:schemeClr val="tx1"/>
                </a:solidFill>
              </a:rPr>
              <a:t>-</a:t>
            </a:r>
            <a:r>
              <a:rPr lang="de-DE" b="1" dirty="0">
                <a:solidFill>
                  <a:schemeClr val="tx1"/>
                </a:solidFill>
              </a:rPr>
              <a:t>Vererbung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entspricht dem Vererbungskonzept in Java.  </a:t>
            </a:r>
            <a:r>
              <a:rPr lang="de-DE" i="1" dirty="0" err="1">
                <a:solidFill>
                  <a:schemeClr val="tx1"/>
                </a:solidFill>
              </a:rPr>
              <a:t>protected</a:t>
            </a:r>
            <a:r>
              <a:rPr lang="de-DE" i="1" dirty="0">
                <a:solidFill>
                  <a:schemeClr val="tx1"/>
                </a:solidFill>
              </a:rPr>
              <a:t>-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und </a:t>
            </a:r>
            <a:r>
              <a:rPr lang="de-DE" i="1" dirty="0">
                <a:solidFill>
                  <a:schemeClr val="tx1"/>
                </a:solidFill>
              </a:rPr>
              <a:t>Private</a:t>
            </a:r>
            <a:r>
              <a:rPr lang="de-DE" dirty="0">
                <a:solidFill>
                  <a:schemeClr val="tx1"/>
                </a:solidFill>
              </a:rPr>
              <a:t>-Vererbung 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Entspricht </a:t>
            </a:r>
            <a:r>
              <a:rPr lang="de-DE" b="1" i="1" dirty="0">
                <a:solidFill>
                  <a:schemeClr val="tx1"/>
                </a:solidFill>
              </a:rPr>
              <a:t>super()</a:t>
            </a:r>
            <a:r>
              <a:rPr lang="de-DE" dirty="0">
                <a:solidFill>
                  <a:schemeClr val="tx1"/>
                </a:solidFill>
              </a:rPr>
              <a:t>-</a:t>
            </a:r>
            <a:r>
              <a:rPr lang="de-DE" dirty="0">
                <a:solidFill>
                  <a:schemeClr val="tx1"/>
                </a:solidFill>
              </a:rPr>
              <a:t>Aufruf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strg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Do something...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strategy(strg);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hbi(6, strategy);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hbi.getElevator().moveToNextFloor();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ElevatorStrategy(): Creating basic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EnergyMinimizingStrategy(): Creating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Floor(): 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Elevator(): Creating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Elevator::moveToNextFloor():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ElevatorStrategy::next(...):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~Building(): Destroying building.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latin typeface="Consolas" pitchFamily="49" charset="0"/>
                <a:cs typeface="Consolas" pitchFamily="49" charset="0"/>
              </a:rPr>
              <a:t>~Elevator(): Destroying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latin typeface="Consolas" pitchFamily="49" charset="0"/>
                <a:cs typeface="Consolas" pitchFamily="49" charset="0"/>
              </a:rPr>
              <a:t>~Floor(): Destroying floor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~ElevatorStrategy(): Destroying basic strategy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Konstruktoren</a:t>
            </a:r>
            <a:r>
              <a:rPr lang="de-DE" dirty="0">
                <a:solidFill>
                  <a:schemeClr val="tx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Polymorpher Aufruf hat aber 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Destruktor</a:t>
            </a:r>
            <a:r>
              <a:rPr lang="de-DE" dirty="0">
                <a:solidFill>
                  <a:schemeClr val="tx1"/>
                </a:solidFill>
              </a:rPr>
              <a:t> der Subklasse wurde nicht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 muss nicht in Subklassen wiederholt werden, wird aber häufig der Übersichtshalber 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Regel</a:t>
            </a:r>
            <a:r>
              <a:rPr lang="de-DE" dirty="0">
                <a:solidFill>
                  <a:schemeClr val="tx1"/>
                </a:solidFill>
              </a:rPr>
              <a:t>:  </a:t>
            </a:r>
            <a:r>
              <a:rPr lang="de-DE" dirty="0">
                <a:solidFill>
                  <a:schemeClr val="tx1"/>
                </a:solidFill>
              </a:rPr>
              <a:t>Klassen mit virtuellen Methoden sollten </a:t>
            </a:r>
            <a:r>
              <a:rPr lang="de-DE" dirty="0">
                <a:solidFill>
                  <a:schemeClr val="tx1"/>
                </a:solidFill>
              </a:rPr>
              <a:t>einen </a:t>
            </a:r>
            <a:r>
              <a:rPr lang="de-DE" b="1" dirty="0">
                <a:solidFill>
                  <a:schemeClr val="tx1"/>
                </a:solidFill>
              </a:rPr>
              <a:t>virtuellen </a:t>
            </a:r>
            <a:r>
              <a:rPr lang="de-DE" b="1" dirty="0" err="1">
                <a:solidFill>
                  <a:schemeClr val="tx1"/>
                </a:solidFill>
              </a:rPr>
              <a:t>Destruktor</a:t>
            </a:r>
            <a:r>
              <a:rPr lang="de-DE" dirty="0">
                <a:solidFill>
                  <a:schemeClr val="tx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ElevatorStrategy(): Creating basic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EnergyMinimizingStrategy(): Creating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Floor(): 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Floor(const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Elevator(): Creating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Elevator::moveToNextFloor():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FF0000"/>
                </a:solidFill>
                <a:latin typeface="Consolas" pitchFamily="49" charset="0"/>
              </a:rPr>
              <a:t>EnergyMinimizingStrategy::next(...):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~Building(): Destroying building.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~Elevator(): Destroying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>
                <a:solidFill>
                  <a:srgbClr val="000000"/>
                </a:solidFill>
                <a:latin typeface="Consolas" pitchFamily="49" charset="0"/>
              </a:rPr>
              <a:t>~Floor(): Destroying floor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FF0000"/>
                </a:solidFill>
                <a:latin typeface="Consolas" pitchFamily="49" charset="0"/>
              </a:rPr>
              <a:t>~EnergyMinimizingStrategy(): Destroying energy minimizing strategy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~ElevatorStrategy(): Destroying basic strategy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Und alle </a:t>
            </a:r>
            <a:r>
              <a:rPr lang="de-DE" dirty="0" err="1">
                <a:solidFill>
                  <a:schemeClr val="tx1"/>
                </a:solidFill>
              </a:rPr>
              <a:t>Destruktoren</a:t>
            </a:r>
            <a:r>
              <a:rPr lang="de-DE" dirty="0">
                <a:solidFill>
                  <a:schemeClr val="tx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Methode ist hiermit </a:t>
            </a:r>
            <a:r>
              <a:rPr lang="de-DE" b="1" dirty="0">
                <a:solidFill>
                  <a:schemeClr val="tx1"/>
                </a:solidFill>
              </a:rPr>
              <a:t>rein virtuell</a:t>
            </a:r>
            <a:r>
              <a:rPr lang="de-DE" dirty="0">
                <a:solidFill>
                  <a:schemeClr val="tx1"/>
                </a:solidFill>
              </a:rPr>
              <a:t> – keine Default-Implementierung.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~ElevatorStrategy();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bedeutet jede const-Verwendung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Der Code im Aufzug, der die Strategie verwendet, soll sich nicht </a:t>
            </a:r>
            <a:r>
              <a:rPr lang="de-DE" dirty="0">
                <a:solidFill>
                  <a:schemeClr val="tx1"/>
                </a:solidFill>
              </a:rPr>
              <a:t>ändern</a:t>
            </a:r>
            <a:r>
              <a:rPr lang="de-DE" dirty="0">
                <a:solidFill>
                  <a:schemeClr val="tx1"/>
                </a:solidFill>
              </a:rPr>
              <a:t>, nur weil </a:t>
            </a:r>
            <a:r>
              <a:rPr lang="de-DE" dirty="0">
                <a:solidFill>
                  <a:schemeClr val="tx1"/>
                </a:solidFill>
              </a:rPr>
              <a:t>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b="1" dirty="0">
                <a:solidFill>
                  <a:schemeClr val="tx1"/>
                </a:solidFill>
              </a:rPr>
              <a:t>Separation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Concerns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Unterschiedliche </a:t>
            </a:r>
            <a:r>
              <a:rPr lang="de-DE" dirty="0">
                <a:solidFill>
                  <a:schemeClr val="tx1"/>
                </a:solidFill>
              </a:rPr>
              <a:t>Strategien können ergänzt und verwendet werden (</a:t>
            </a:r>
            <a:r>
              <a:rPr lang="de-DE" b="1" dirty="0">
                <a:solidFill>
                  <a:schemeClr val="tx1"/>
                </a:solidFill>
              </a:rPr>
              <a:t>Erweiterbarkeit</a:t>
            </a:r>
            <a:r>
              <a:rPr lang="de-DE" dirty="0">
                <a:solidFill>
                  <a:schemeClr val="tx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Elevator::moveToNextFloor(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strategy){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switch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(strategy){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case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case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cout 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    // and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Für jede neue Strategie muss die Logik hier </a:t>
            </a:r>
            <a:r>
              <a:rPr lang="de-DE" dirty="0">
                <a:solidFill>
                  <a:schemeClr val="tx1"/>
                </a:solidFill>
              </a:rPr>
              <a:t>(und eventuell an anderen Stellen) erweitert </a:t>
            </a:r>
            <a:r>
              <a:rPr lang="de-DE" dirty="0">
                <a:solidFill>
                  <a:schemeClr val="tx1"/>
                </a:solidFill>
              </a:rPr>
              <a:t>werden</a:t>
            </a:r>
            <a:r>
              <a:rPr lang="de-DE" dirty="0">
                <a:solidFill>
                  <a:schemeClr val="tx1"/>
                </a:solidFill>
              </a:rPr>
              <a:t>!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b="1" dirty="0">
                <a:solidFill>
                  <a:schemeClr val="tx1"/>
                </a:solidFill>
              </a:rPr>
              <a:t>Fluch des </a:t>
            </a:r>
            <a:r>
              <a:rPr lang="de-DE" b="1" dirty="0" err="1">
                <a:solidFill>
                  <a:schemeClr val="tx1"/>
                </a:solidFill>
              </a:rPr>
              <a:t>switch-case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Dispatch</a:t>
            </a:r>
            <a:r>
              <a:rPr lang="de-DE" dirty="0">
                <a:solidFill>
                  <a:schemeClr val="tx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currentFloor = strategy-&gt;next(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Elevator</a:t>
              </a:r>
              <a:endParaRPr lang="de-DE" altLang="de-DE" sz="1800" b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>
                  <a:solidFill>
                    <a:srgbClr val="000000"/>
                  </a:solidFill>
                </a:rPr>
                <a:t>ElevatorStrategy</a:t>
              </a:r>
              <a:endParaRPr lang="de-DE" altLang="de-DE" sz="1800" b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+elevator</a:t>
              </a:r>
              <a:endParaRPr lang="de-DE" altLang="de-DE" sz="1800" b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+elevator</a:t>
              </a:r>
              <a:endParaRPr lang="de-DE" altLang="de-DE" sz="1800" b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557463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Konkrete Subklassen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850" y="2636838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getNumber()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setNumber(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64063" y="202406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"Floor(const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"Copying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floor.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58950" y="4797425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Kleine Methoden können </a:t>
            </a:r>
            <a:r>
              <a:rPr lang="de-DE" i="1" dirty="0">
                <a:solidFill>
                  <a:schemeClr val="tx1"/>
                </a:solidFill>
              </a:rPr>
              <a:t>inline</a:t>
            </a:r>
            <a:r>
              <a:rPr lang="de-DE" dirty="0">
                <a:solidFill>
                  <a:schemeClr val="tx1"/>
                </a:solidFill>
              </a:rPr>
              <a:t> definiert werden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ElevatorStrategy</a:t>
            </a:r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elevator)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ElevatorStrategy::~ElevatorStrategy()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ElevatorStrategy::next(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"ElevatorStrategy::next(...):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"Using basic strategy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20638" y="1477963"/>
            <a:ext cx="4264025" cy="836612"/>
          </a:xfrm>
          <a:prstGeom prst="wedgeRoundRectCallout">
            <a:avLst>
              <a:gd name="adj1" fmla="val -24748"/>
              <a:gd name="adj2" fmla="val 1163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Vorwärtsreferenz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(statt #</a:t>
            </a:r>
            <a:r>
              <a:rPr lang="de-DE" dirty="0" err="1">
                <a:solidFill>
                  <a:schemeClr val="tx1"/>
                </a:solidFill>
              </a:rPr>
              <a:t>include</a:t>
            </a:r>
            <a:r>
              <a:rPr lang="de-DE" dirty="0">
                <a:solidFill>
                  <a:schemeClr val="tx1"/>
                </a:solidFill>
              </a:rPr>
              <a:t>), um </a:t>
            </a:r>
            <a:r>
              <a:rPr lang="de-DE" dirty="0">
                <a:solidFill>
                  <a:schemeClr val="tx1"/>
                </a:solidFill>
              </a:rPr>
              <a:t>zyklische Abhängigkeit aufzulösen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7400" y="11128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 der </a:t>
            </a:r>
            <a:r>
              <a:rPr lang="de-DE" dirty="0" err="1">
                <a:solidFill>
                  <a:schemeClr val="tx1"/>
                </a:solidFill>
              </a:rPr>
              <a:t>Impl</a:t>
            </a:r>
            <a:r>
              <a:rPr lang="de-DE" dirty="0">
                <a:solidFill>
                  <a:schemeClr val="tx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2027</Words>
  <Application>Microsoft Office PowerPoint</Application>
  <PresentationFormat>Bildschirmpräsentation (4:3)</PresentationFormat>
  <Paragraphs>461</Paragraphs>
  <Slides>21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Lucida Sans Unicode</vt:lpstr>
      <vt:lpstr>Wingdings</vt:lpstr>
      <vt:lpstr>Times New Roman</vt:lpstr>
      <vt:lpstr>Stafford</vt:lpstr>
      <vt:lpstr>Consolas</vt:lpstr>
      <vt:lpstr>Earwig Factory</vt:lpstr>
      <vt:lpstr>1_FV_Vorlage_SE1_TUCD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Probelauf mit virtuellen Methoden</vt:lpstr>
      <vt:lpstr>Pure Virtual</vt:lpstr>
      <vt:lpstr>Intermezzo</vt:lpstr>
    </vt:vector>
  </TitlesOfParts>
  <Company>TU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305</cp:revision>
  <dcterms:created xsi:type="dcterms:W3CDTF">2008-08-19T13:25:11Z</dcterms:created>
  <dcterms:modified xsi:type="dcterms:W3CDTF">2014-06-11T11:22:32Z</dcterms:modified>
</cp:coreProperties>
</file>