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6" r:id="rId20"/>
    <p:sldId id="325" r:id="rId21"/>
    <p:sldId id="311" r:id="rId22"/>
    <p:sldId id="312" r:id="rId23"/>
    <p:sldId id="313" r:id="rId24"/>
    <p:sldId id="327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80384" autoAdjust="0"/>
  </p:normalViewPr>
  <p:slideViewPr>
    <p:cSldViewPr>
      <p:cViewPr>
        <p:scale>
          <a:sx n="100" d="100"/>
          <a:sy n="100" d="100"/>
        </p:scale>
        <p:origin x="1042" y="-562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dirty="0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15726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0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Eintrag auf dem Java </a:t>
            </a:r>
            <a:r>
              <a:rPr lang="de-DE" dirty="0" err="1">
                <a:solidFill>
                  <a:schemeClr val="bg1"/>
                </a:solidFill>
              </a:rPr>
              <a:t>Build</a:t>
            </a:r>
            <a:r>
              <a:rPr lang="de-DE" dirty="0">
                <a:solidFill>
                  <a:schemeClr val="bg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4398962" y="2204863"/>
            <a:ext cx="3286125" cy="629719"/>
          </a:xfrm>
          <a:prstGeom prst="wedgeRoundRectCallout">
            <a:avLst>
              <a:gd name="adj1" fmla="val -34374"/>
              <a:gd name="adj2" fmla="val 857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Projekt in 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1" y="4114261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1043</Words>
  <Application>Microsoft Office PowerPoint</Application>
  <PresentationFormat>Bildschirmpräsentation (4:3)</PresentationFormat>
  <Paragraphs>314</Paragraphs>
  <Slides>24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Implementierung mit C++ / Vergleich mit Java</vt:lpstr>
      <vt:lpstr>Systemstart</vt:lpstr>
      <vt:lpstr>PowerPoint-Präsentation</vt:lpstr>
      <vt:lpstr>Laufzeitunterschied zwischen Java und C++ Beispiel Matrixmultiplikation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396</cp:revision>
  <dcterms:created xsi:type="dcterms:W3CDTF">2008-08-19T13:25:11Z</dcterms:created>
  <dcterms:modified xsi:type="dcterms:W3CDTF">2014-09-23T13:33:39Z</dcterms:modified>
</cp:coreProperties>
</file>