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6" r:id="rId20"/>
    <p:sldId id="325" r:id="rId21"/>
    <p:sldId id="311" r:id="rId22"/>
    <p:sldId id="312" r:id="rId23"/>
    <p:sldId id="313" r:id="rId24"/>
    <p:sldId id="327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80384" autoAdjust="0"/>
  </p:normalViewPr>
  <p:slideViewPr>
    <p:cSldViewPr>
      <p:cViewPr varScale="1">
        <p:scale>
          <a:sx n="82" d="100"/>
          <a:sy n="82" d="100"/>
        </p:scale>
        <p:origin x="1570" y="62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dirty="0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398962" y="2204863"/>
            <a:ext cx="3286125" cy="629719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1043</Words>
  <Application>Microsoft Office PowerPoint</Application>
  <PresentationFormat>Bildschirmpräsentation (4:3)</PresentationFormat>
  <Paragraphs>314</Paragraphs>
  <Slides>24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403</cp:revision>
  <dcterms:created xsi:type="dcterms:W3CDTF">2008-08-19T13:25:11Z</dcterms:created>
  <dcterms:modified xsi:type="dcterms:W3CDTF">2014-09-23T15:00:03Z</dcterms:modified>
</cp:coreProperties>
</file>