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3" r:id="rId3"/>
    <p:sldId id="336" r:id="rId4"/>
    <p:sldId id="297" r:id="rId5"/>
    <p:sldId id="298" r:id="rId6"/>
    <p:sldId id="299" r:id="rId7"/>
    <p:sldId id="327" r:id="rId8"/>
    <p:sldId id="300" r:id="rId9"/>
    <p:sldId id="301" r:id="rId10"/>
    <p:sldId id="302" r:id="rId11"/>
    <p:sldId id="303" r:id="rId12"/>
    <p:sldId id="328" r:id="rId13"/>
    <p:sldId id="346" r:id="rId14"/>
    <p:sldId id="347" r:id="rId15"/>
    <p:sldId id="348" r:id="rId16"/>
    <p:sldId id="334" r:id="rId17"/>
    <p:sldId id="324" r:id="rId18"/>
    <p:sldId id="277" r:id="rId19"/>
    <p:sldId id="314" r:id="rId20"/>
    <p:sldId id="315" r:id="rId21"/>
    <p:sldId id="316" r:id="rId22"/>
    <p:sldId id="317" r:id="rId23"/>
    <p:sldId id="330" r:id="rId24"/>
    <p:sldId id="325" r:id="rId25"/>
    <p:sldId id="337" r:id="rId26"/>
    <p:sldId id="296" r:id="rId27"/>
    <p:sldId id="318" r:id="rId28"/>
    <p:sldId id="332" r:id="rId29"/>
    <p:sldId id="319" r:id="rId30"/>
    <p:sldId id="338" r:id="rId31"/>
    <p:sldId id="320" r:id="rId32"/>
    <p:sldId id="321" r:id="rId33"/>
    <p:sldId id="322" r:id="rId34"/>
    <p:sldId id="331" r:id="rId35"/>
    <p:sldId id="326" r:id="rId36"/>
    <p:sldId id="339" r:id="rId37"/>
    <p:sldId id="341" r:id="rId38"/>
    <p:sldId id="342" r:id="rId39"/>
    <p:sldId id="344" r:id="rId40"/>
    <p:sldId id="343" r:id="rId41"/>
    <p:sldId id="345" r:id="rId4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3470" autoAdjust="0"/>
  </p:normalViewPr>
  <p:slideViewPr>
    <p:cSldViewPr>
      <p:cViewPr>
        <p:scale>
          <a:sx n="100" d="100"/>
          <a:sy n="100" d="100"/>
        </p:scale>
        <p:origin x="883" y="-590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9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</a:t>
            </a:r>
            <a:r>
              <a:rPr lang="de-DE" altLang="de-DE" sz="1800" b="0" dirty="0"/>
              <a:t>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    </a:t>
            </a:r>
            <a:r>
              <a:rPr lang="de-DE" altLang="de-DE" sz="2000" dirty="0" smtClean="0"/>
              <a:t>Kombination aus Mehrfachvererbung und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5863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/>
              <a:t>Mixins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    </a:t>
            </a:r>
            <a:r>
              <a:rPr lang="de-DE" altLang="de-DE" sz="2000" dirty="0"/>
              <a:t>Kombination aus Mehrfachvererbung und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  <a:endParaRPr lang="de-DE" altLang="de-DE" dirty="0" smtClean="0"/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59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Funktions-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Zeiger auf Funktionen</a:t>
            </a:r>
            <a:r>
              <a:rPr lang="de-DE" altLang="de-DE" smtClean="0"/>
              <a:t>: Beispiel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r>
              <a:rPr lang="de-DE" altLang="de-DE" b="0" dirty="0" smtClean="0"/>
              <a:t/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Zeiger auf Funktionen, Methoden </a:t>
            </a:r>
            <a:br>
              <a:rPr lang="de-DE" altLang="de-DE" b="0" dirty="0" smtClean="0"/>
            </a:br>
            <a:r>
              <a:rPr lang="de-DE" altLang="de-DE" b="0" dirty="0" smtClean="0"/>
              <a:t>   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4604260" y="2463961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3699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einen Wildwuchs an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Methodenzeiger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sinnvoll.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b="1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rgbClr val="005AA9"/>
                </a:solidFill>
              </a:rPr>
              <a:t>ausgelassen</a:t>
            </a:r>
            <a:r>
              <a:rPr lang="de-DE" i="1" dirty="0" smtClean="0">
                <a:solidFill>
                  <a:srgbClr val="005AA9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Steile Lernkurve (erfordert Wissen über Templates, </a:t>
            </a:r>
            <a:r>
              <a:rPr lang="de-DE" altLang="de-DE" sz="1800" b="0" dirty="0" err="1"/>
              <a:t>Functionobjects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Iteratoren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Mixins</a:t>
            </a:r>
            <a:r>
              <a:rPr lang="de-DE" altLang="de-DE" sz="1800" b="0" dirty="0"/>
              <a:t>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Wird mit </a:t>
            </a:r>
            <a:r>
              <a:rPr lang="de-DE" altLang="de-DE" sz="1800" b="0" dirty="0" err="1"/>
              <a:t>Boost</a:t>
            </a:r>
            <a:r>
              <a:rPr lang="de-DE" altLang="de-DE" sz="1800" b="0" dirty="0"/>
              <a:t>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Vielleicht sogar als </a:t>
            </a:r>
            <a:r>
              <a:rPr lang="de-DE" altLang="de-DE" sz="1800" dirty="0">
                <a:solidFill>
                  <a:srgbClr val="005AA9"/>
                </a:solidFill>
              </a:rPr>
              <a:t>der</a:t>
            </a:r>
            <a:r>
              <a:rPr lang="de-DE" altLang="de-DE" sz="1800" b="0" dirty="0">
                <a:solidFill>
                  <a:schemeClr val="bg1"/>
                </a:solidFill>
              </a:rPr>
              <a:t> </a:t>
            </a:r>
            <a:r>
              <a:rPr lang="de-DE" altLang="de-DE" sz="1800" b="0" dirty="0"/>
              <a:t>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Buildtools</a:t>
            </a:r>
            <a:r>
              <a:rPr lang="de-DE" altLang="de-DE" sz="1800" b="0" dirty="0" smtClean="0"/>
              <a:t> sind ab einer bestimmten </a:t>
            </a:r>
            <a:r>
              <a:rPr lang="de-DE" altLang="de-DE" sz="1800" dirty="0" smtClean="0"/>
              <a:t>Projektgröße </a:t>
            </a:r>
            <a:r>
              <a:rPr lang="de-DE" altLang="de-DE" sz="1800" b="0" dirty="0" smtClean="0"/>
              <a:t>unabdingbar.</a:t>
            </a:r>
            <a:r>
              <a:rPr lang="de-DE" altLang="de-DE" sz="1800" b="0" dirty="0" smtClean="0">
                <a:sym typeface="Wingdings" panose="05000000000000000000" pitchFamily="2" charset="2"/>
              </a:rPr>
              <a:t/>
            </a:r>
            <a:br>
              <a:rPr lang="de-DE" altLang="de-DE" sz="1800" b="0" dirty="0" smtClean="0">
                <a:sym typeface="Wingdings" panose="05000000000000000000" pitchFamily="2" charset="2"/>
              </a:rPr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Makefiles</a:t>
            </a:r>
            <a:r>
              <a:rPr lang="de-DE" altLang="de-DE" sz="1800" b="0" dirty="0" smtClean="0"/>
              <a:t> erlauben </a:t>
            </a:r>
            <a:r>
              <a:rPr lang="de-DE" altLang="de-DE" sz="1800" dirty="0" smtClean="0"/>
              <a:t>inkrementelles Bauen </a:t>
            </a:r>
            <a:r>
              <a:rPr lang="de-DE" altLang="de-DE" sz="1800" b="0" dirty="0" smtClean="0"/>
              <a:t>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müssen aber gepflegt werden und haben eine </a:t>
            </a:r>
            <a:r>
              <a:rPr lang="de-DE" altLang="de-DE" sz="1800" dirty="0" smtClean="0"/>
              <a:t>steile Lernkurve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Alternativen: 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cmake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qmake</a:t>
            </a:r>
            <a:r>
              <a:rPr lang="de-DE" altLang="de-DE" sz="1600" dirty="0" smtClean="0"/>
              <a:t>: Generatoren für </a:t>
            </a:r>
            <a:r>
              <a:rPr lang="de-DE" altLang="de-DE" sz="1600" dirty="0" err="1" smtClean="0"/>
              <a:t>Makefiles</a:t>
            </a:r>
            <a:r>
              <a:rPr lang="de-DE" altLang="de-DE" sz="1600" dirty="0" smtClean="0"/>
              <a:t> (</a:t>
            </a:r>
            <a:r>
              <a:rPr lang="de-DE" altLang="de-DE" sz="1600" dirty="0" err="1" smtClean="0"/>
              <a:t>letzerer</a:t>
            </a:r>
            <a:r>
              <a:rPr lang="de-DE" altLang="de-DE" sz="1600" dirty="0" smtClean="0"/>
              <a:t> von </a:t>
            </a:r>
            <a:r>
              <a:rPr lang="de-DE" altLang="de-DE" sz="1600" dirty="0" err="1" smtClean="0"/>
              <a:t>Qt</a:t>
            </a:r>
            <a:r>
              <a:rPr lang="de-DE" altLang="de-DE" sz="1600" dirty="0" smtClean="0"/>
              <a:t>)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Ant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Maven</a:t>
            </a:r>
            <a:r>
              <a:rPr lang="de-DE" altLang="de-DE" sz="1600" b="1" dirty="0" smtClean="0"/>
              <a:t>, </a:t>
            </a:r>
            <a:r>
              <a:rPr lang="de-DE" altLang="de-DE" sz="1600" b="1" dirty="0"/>
              <a:t>I</a:t>
            </a:r>
            <a:r>
              <a:rPr lang="de-DE" altLang="de-DE" sz="1600" b="1" dirty="0" smtClean="0"/>
              <a:t>vy, </a:t>
            </a:r>
            <a:r>
              <a:rPr lang="de-DE" altLang="de-DE" sz="1600" b="1" dirty="0" err="1" smtClean="0"/>
              <a:t>Gradle</a:t>
            </a:r>
            <a:r>
              <a:rPr lang="de-DE" altLang="de-DE" sz="1600" dirty="0" smtClean="0"/>
              <a:t>: … eher für Java gedacht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33415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mit 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2222</Words>
  <Application>Microsoft Office PowerPoint</Application>
  <PresentationFormat>Bildschirmpräsentation (4:3)</PresentationFormat>
  <Paragraphs>700</Paragraphs>
  <Slides>41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     Kombination aus Mehrfachvererbung und Templates</vt:lpstr>
      <vt:lpstr>Mixins     Kombination aus Mehrfachvererbung und Templates</vt:lpstr>
      <vt:lpstr>Wiederholung Mehrfachvererbung</vt:lpstr>
      <vt:lpstr>Funktions- und Methodenzeiger</vt:lpstr>
      <vt:lpstr>Zeiger auf Funktionen: Beispiel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615</cp:revision>
  <dcterms:created xsi:type="dcterms:W3CDTF">2008-08-19T13:25:11Z</dcterms:created>
  <dcterms:modified xsi:type="dcterms:W3CDTF">2014-09-23T12:40:33Z</dcterms:modified>
</cp:coreProperties>
</file>