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454" r:id="rId2"/>
    <p:sldId id="455" r:id="rId3"/>
    <p:sldId id="456" r:id="rId4"/>
    <p:sldId id="457" r:id="rId5"/>
    <p:sldId id="459" r:id="rId6"/>
    <p:sldId id="460" r:id="rId7"/>
    <p:sldId id="461" r:id="rId8"/>
    <p:sldId id="462" r:id="rId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55"/>
            <p14:sldId id="456"/>
            <p14:sldId id="457"/>
            <p14:sldId id="459"/>
            <p14:sldId id="460"/>
            <p14:sldId id="461"/>
            <p14:sldId id="4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/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22.09.2015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</a:p>
          <a:p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5004048" y="2142227"/>
            <a:ext cx="3816424" cy="862222"/>
          </a:xfrm>
          <a:prstGeom prst="wedgeRoundRectCallout">
            <a:avLst>
              <a:gd name="adj1" fmla="val -73984"/>
              <a:gd name="adj2" fmla="val -57468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en-US" sz="2400" b="1" smtClean="0">
                <a:solidFill>
                  <a:schemeClr val="bg1"/>
                </a:solidFill>
                <a:latin typeface="Segoe UI" panose="020B0502040204020203" pitchFamily="34" charset="0"/>
              </a:rPr>
              <a:t>Diese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Folien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sind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auch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im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“lecture” Repo.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2: Rückschau und Warm Up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Täglich</a:t>
            </a:r>
            <a:r>
              <a:rPr lang="en-US" dirty="0" smtClean="0"/>
              <a:t> </a:t>
            </a:r>
            <a:r>
              <a:rPr lang="en-US" dirty="0" err="1" smtClean="0"/>
              <a:t>bitte</a:t>
            </a:r>
            <a:r>
              <a:rPr lang="en-US" dirty="0" smtClean="0"/>
              <a:t>: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b="1" dirty="0" smtClean="0"/>
              <a:t>Moodle</a:t>
            </a:r>
            <a:r>
              <a:rPr lang="en-US" dirty="0" smtClean="0"/>
              <a:t> </a:t>
            </a:r>
            <a:r>
              <a:rPr lang="en-US" dirty="0" err="1" smtClean="0"/>
              <a:t>checken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pull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r>
              <a:rPr lang="en-US" dirty="0" smtClean="0"/>
              <a:t> der </a:t>
            </a:r>
            <a:r>
              <a:rPr lang="en-US" dirty="0" err="1" smtClean="0"/>
              <a:t>Übungen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): </a:t>
            </a:r>
            <a:r>
              <a:rPr lang="en-US" dirty="0" err="1" smtClean="0"/>
              <a:t>Schalter</a:t>
            </a:r>
            <a:r>
              <a:rPr lang="en-US" dirty="0" smtClean="0"/>
              <a:t> auf 0 </a:t>
            </a:r>
            <a:r>
              <a:rPr lang="en-US" dirty="0" err="1" smtClean="0"/>
              <a:t>drehen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Wer</a:t>
            </a:r>
            <a:r>
              <a:rPr lang="en-US" dirty="0" smtClean="0"/>
              <a:t> hat </a:t>
            </a:r>
            <a:r>
              <a:rPr lang="en-US" dirty="0" err="1" smtClean="0"/>
              <a:t>noch</a:t>
            </a:r>
            <a:r>
              <a:rPr lang="en-US" dirty="0" smtClean="0"/>
              <a:t> das </a:t>
            </a:r>
            <a:r>
              <a:rPr lang="en-US" dirty="0" err="1" smtClean="0"/>
              <a:t>alte</a:t>
            </a:r>
            <a:r>
              <a:rPr lang="en-US" dirty="0" smtClean="0"/>
              <a:t> VM-Image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installiert</a:t>
            </a:r>
            <a:r>
              <a:rPr lang="en-US" dirty="0" smtClean="0"/>
              <a:t>?</a:t>
            </a:r>
          </a:p>
          <a:p>
            <a:pPr marL="692150" lvl="1" indent="-342900">
              <a:buFontTx/>
              <a:buChar char="-"/>
            </a:pPr>
            <a:r>
              <a:rPr lang="en-US" b="1" dirty="0" err="1" smtClean="0"/>
              <a:t>git</a:t>
            </a:r>
            <a:r>
              <a:rPr lang="en-US" b="1" dirty="0" smtClean="0"/>
              <a:t> pull 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z.B</a:t>
            </a:r>
            <a:r>
              <a:rPr lang="en-US" dirty="0" smtClean="0"/>
              <a:t>. in Eclipse: “</a:t>
            </a:r>
            <a:r>
              <a:rPr lang="en-US" b="1" dirty="0" smtClean="0"/>
              <a:t>Window </a:t>
            </a:r>
            <a:r>
              <a:rPr lang="en-US" b="1" dirty="0" smtClean="0">
                <a:sym typeface="Wingdings" panose="05000000000000000000" pitchFamily="2" charset="2"/>
              </a:rPr>
              <a:t> Preferences General/Workspace/Save automatically before build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Insbesondere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b="1" dirty="0" err="1" smtClean="0"/>
              <a:t>Problemen</a:t>
            </a:r>
            <a:r>
              <a:rPr lang="en-US" b="1" dirty="0" smtClean="0"/>
              <a:t> </a:t>
            </a:r>
            <a:r>
              <a:rPr lang="en-US" b="1" dirty="0" err="1" smtClean="0"/>
              <a:t>während</a:t>
            </a:r>
            <a:r>
              <a:rPr lang="en-US" b="1" dirty="0" smtClean="0"/>
              <a:t> des </a:t>
            </a:r>
            <a:r>
              <a:rPr lang="en-US" b="1" dirty="0" err="1" smtClean="0"/>
              <a:t>Refactorings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, den </a:t>
            </a:r>
            <a:r>
              <a:rPr lang="en-US" b="1" dirty="0" smtClean="0"/>
              <a:t>Debug-</a:t>
            </a:r>
            <a:r>
              <a:rPr lang="en-US" b="1" dirty="0" err="1" smtClean="0"/>
              <a:t>Ordner</a:t>
            </a:r>
            <a:r>
              <a:rPr lang="en-US" b="1" dirty="0" smtClean="0"/>
              <a:t> </a:t>
            </a:r>
            <a:r>
              <a:rPr lang="en-US" b="1" dirty="0" err="1" smtClean="0"/>
              <a:t>zu</a:t>
            </a:r>
            <a:r>
              <a:rPr lang="en-US" b="1" dirty="0" smtClean="0"/>
              <a:t> </a:t>
            </a:r>
            <a:r>
              <a:rPr lang="en-US" b="1" dirty="0" err="1" smtClean="0"/>
              <a:t>löschen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Automatische</a:t>
            </a:r>
            <a:r>
              <a:rPr lang="en-US" b="1" dirty="0" smtClean="0"/>
              <a:t> Code-</a:t>
            </a:r>
            <a:r>
              <a:rPr lang="en-US" b="1" dirty="0" err="1" smtClean="0"/>
              <a:t>Generierung</a:t>
            </a:r>
            <a:r>
              <a:rPr lang="en-US" b="1" dirty="0" smtClean="0"/>
              <a:t> in C++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Initialisierungsliste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Destruktur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Assignment-Operator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Rückschau und Warm Up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519"/>
          </a:xfrm>
        </p:spPr>
        <p:txBody>
          <a:bodyPr/>
          <a:lstStyle/>
          <a:p>
            <a:r>
              <a:rPr lang="en-US" b="1" dirty="0"/>
              <a:t>Was </a:t>
            </a:r>
            <a:r>
              <a:rPr lang="en-US" b="1" dirty="0" err="1"/>
              <a:t>ist</a:t>
            </a:r>
            <a:r>
              <a:rPr lang="en-US" b="1" dirty="0"/>
              <a:t> </a:t>
            </a:r>
            <a:r>
              <a:rPr lang="en-US" b="1" dirty="0" err="1"/>
              <a:t>hier</a:t>
            </a:r>
            <a:r>
              <a:rPr lang="en-US" b="1" dirty="0"/>
              <a:t> </a:t>
            </a:r>
            <a:r>
              <a:rPr lang="en-US" b="1" dirty="0" err="1"/>
              <a:t>verkehrt</a:t>
            </a:r>
            <a:r>
              <a:rPr lang="en-US" b="1" dirty="0"/>
              <a:t>? Welches Problem </a:t>
            </a:r>
            <a:r>
              <a:rPr lang="en-US" b="1" dirty="0" err="1"/>
              <a:t>wird</a:t>
            </a:r>
            <a:r>
              <a:rPr lang="en-US" b="1" dirty="0"/>
              <a:t> </a:t>
            </a:r>
            <a:r>
              <a:rPr lang="en-US" b="1" dirty="0" err="1"/>
              <a:t>auftreten</a:t>
            </a:r>
            <a:r>
              <a:rPr lang="en-US" b="1" dirty="0"/>
              <a:t>?</a:t>
            </a:r>
          </a:p>
          <a:p>
            <a:endParaRPr lang="en-US" dirty="0"/>
          </a:p>
        </p:txBody>
      </p:sp>
      <p:sp>
        <p:nvSpPr>
          <p:cNvPr id="4" name="Gefaltete Ecke 3"/>
          <p:cNvSpPr/>
          <p:nvPr/>
        </p:nvSpPr>
        <p:spPr bwMode="auto">
          <a:xfrm>
            <a:off x="712676" y="1988840"/>
            <a:ext cx="309634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 main.cpp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include "functions.cpp"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main()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0;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Gefaltete Ecke 4"/>
          <p:cNvSpPr/>
          <p:nvPr/>
        </p:nvSpPr>
        <p:spPr bwMode="auto">
          <a:xfrm>
            <a:off x="6271084" y="1988840"/>
            <a:ext cx="262050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//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functions.cpp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#include “functions.hpp”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-12;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Gefaltete Ecke 5"/>
          <p:cNvSpPr/>
          <p:nvPr/>
        </p:nvSpPr>
        <p:spPr bwMode="auto">
          <a:xfrm>
            <a:off x="3923928" y="1988840"/>
            <a:ext cx="2232248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//functions.hpp</a:t>
            </a:r>
          </a:p>
          <a:p>
            <a:pPr algn="l">
              <a:buSzTx/>
            </a:pPr>
            <a:endParaRPr lang="en-US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Rückschau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Täglich</a:t>
            </a:r>
            <a:r>
              <a:rPr lang="en-US" dirty="0" smtClean="0"/>
              <a:t> </a:t>
            </a:r>
            <a:r>
              <a:rPr lang="en-US" b="1" dirty="0" err="1"/>
              <a:t>git</a:t>
            </a:r>
            <a:r>
              <a:rPr lang="en-US" b="1" dirty="0"/>
              <a:t> pull </a:t>
            </a:r>
            <a:r>
              <a:rPr lang="en-US" dirty="0" smtClean="0"/>
              <a:t>und</a:t>
            </a:r>
            <a:r>
              <a:rPr lang="en-US" dirty="0"/>
              <a:t> </a:t>
            </a:r>
            <a:r>
              <a:rPr lang="en-US" b="1" dirty="0" err="1" smtClean="0"/>
              <a:t>Schalter</a:t>
            </a:r>
            <a:r>
              <a:rPr lang="en-US" b="1" dirty="0" smtClean="0"/>
              <a:t> auf 0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vergessen</a:t>
            </a:r>
            <a:endParaRPr lang="en-US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b="1" dirty="0" err="1" smtClean="0"/>
              <a:t>Schalter</a:t>
            </a:r>
            <a:r>
              <a:rPr lang="en-US" b="1" dirty="0" smtClean="0"/>
              <a:t>-Score</a:t>
            </a:r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smtClean="0"/>
              <a:t>Tag 1: 13</a:t>
            </a:r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smtClean="0"/>
              <a:t>Tag 2:  04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lvl="1" indent="0">
              <a:buNone/>
            </a:pPr>
            <a:r>
              <a:rPr lang="en-US" b="1" dirty="0" smtClean="0"/>
              <a:t>	5.1 </a:t>
            </a: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C++11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</a:p>
          <a:p>
            <a:pPr lvl="1" indent="0">
              <a:buNone/>
            </a:pPr>
            <a:r>
              <a:rPr lang="en-US" b="1" dirty="0" smtClean="0"/>
              <a:t>	5.2 </a:t>
            </a: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C-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7" y="4826489"/>
            <a:ext cx="4176464" cy="1560588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2843808" y="1787735"/>
            <a:ext cx="1150214" cy="12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</a:t>
            </a:r>
            <a:r>
              <a:rPr lang="en-US" dirty="0" smtClean="0"/>
              <a:t>4: </a:t>
            </a:r>
            <a:r>
              <a:rPr lang="en-US" dirty="0"/>
              <a:t>Rückschau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/>
              <a:t>Täglich</a:t>
            </a:r>
            <a:r>
              <a:rPr lang="en-US" dirty="0"/>
              <a:t> </a:t>
            </a:r>
            <a:r>
              <a:rPr lang="en-US" b="1" dirty="0" err="1"/>
              <a:t>git</a:t>
            </a:r>
            <a:r>
              <a:rPr lang="en-US" b="1" dirty="0"/>
              <a:t> pull </a:t>
            </a:r>
            <a:r>
              <a:rPr lang="en-US" dirty="0"/>
              <a:t>und </a:t>
            </a:r>
            <a:r>
              <a:rPr lang="en-US" b="1" dirty="0" err="1"/>
              <a:t>Schalter</a:t>
            </a:r>
            <a:r>
              <a:rPr lang="en-US" b="1" dirty="0"/>
              <a:t> auf 0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 smtClean="0"/>
              <a:t>vergessen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b="1" dirty="0" err="1" smtClean="0"/>
              <a:t>Schalter</a:t>
            </a:r>
            <a:r>
              <a:rPr lang="en-US" b="1" dirty="0" smtClean="0"/>
              <a:t>-Score</a:t>
            </a:r>
            <a:endParaRPr lang="en-US" b="1" dirty="0"/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/>
              <a:t>Tag 1: 13</a:t>
            </a:r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/>
              <a:t>Tag 2:  4</a:t>
            </a:r>
            <a:endParaRPr lang="en-US" dirty="0" smtClean="0"/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smtClean="0"/>
              <a:t>Tag 3: </a:t>
            </a:r>
            <a:r>
              <a:rPr lang="en-US" dirty="0" smtClean="0"/>
              <a:t> 3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Bearbeitung</a:t>
            </a:r>
            <a:r>
              <a:rPr lang="en-US" dirty="0" smtClean="0"/>
              <a:t> der </a:t>
            </a:r>
            <a:r>
              <a:rPr lang="en-US" dirty="0" err="1" smtClean="0"/>
              <a:t>Übungsblätter</a:t>
            </a:r>
            <a:r>
              <a:rPr lang="en-US" dirty="0" smtClean="0"/>
              <a:t>: </a:t>
            </a:r>
            <a:r>
              <a:rPr lang="en-US" b="1" dirty="0" err="1" smtClean="0"/>
              <a:t>Eher</a:t>
            </a:r>
            <a:r>
              <a:rPr lang="en-US" b="1" dirty="0" smtClean="0"/>
              <a:t> </a:t>
            </a:r>
            <a:r>
              <a:rPr lang="en-US" b="1" dirty="0" err="1" smtClean="0"/>
              <a:t>mit</a:t>
            </a:r>
            <a:r>
              <a:rPr lang="en-US" b="1" dirty="0" smtClean="0"/>
              <a:t> Blatt 4 </a:t>
            </a:r>
            <a:r>
              <a:rPr lang="en-US" b="1" dirty="0" err="1" smtClean="0"/>
              <a:t>beginnen</a:t>
            </a:r>
            <a:r>
              <a:rPr lang="en-US" b="1" dirty="0" smtClean="0"/>
              <a:t> – </a:t>
            </a:r>
            <a:r>
              <a:rPr lang="en-US" b="1" dirty="0" err="1" smtClean="0"/>
              <a:t>Aufzug</a:t>
            </a:r>
            <a:r>
              <a:rPr lang="en-US" b="1" dirty="0" smtClean="0"/>
              <a:t> </a:t>
            </a:r>
            <a:r>
              <a:rPr lang="en-US" b="1" dirty="0" err="1" smtClean="0"/>
              <a:t>verschieben</a:t>
            </a:r>
            <a:r>
              <a:rPr lang="en-US" b="1" dirty="0" smtClean="0"/>
              <a:t>.</a:t>
            </a:r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endParaRPr lang="en-US" b="1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Ansonsten</a:t>
            </a:r>
            <a:r>
              <a:rPr lang="en-US" dirty="0" smtClean="0"/>
              <a:t>: </a:t>
            </a:r>
            <a:r>
              <a:rPr lang="en-US" b="1" dirty="0" err="1" smtClean="0"/>
              <a:t>Gibt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b="1" dirty="0" err="1" smtClean="0"/>
              <a:t>Fragen</a:t>
            </a:r>
            <a:r>
              <a:rPr lang="en-US" b="1" dirty="0" smtClean="0"/>
              <a:t> von </a:t>
            </a:r>
            <a:r>
              <a:rPr lang="en-US" b="1" dirty="0" err="1" smtClean="0"/>
              <a:t>eurer</a:t>
            </a:r>
            <a:r>
              <a:rPr lang="en-US" b="1" dirty="0" smtClean="0"/>
              <a:t> </a:t>
            </a:r>
            <a:r>
              <a:rPr lang="en-US" b="1" dirty="0" err="1" smtClean="0"/>
              <a:t>Seite</a:t>
            </a:r>
            <a:r>
              <a:rPr lang="en-US" b="1" dirty="0" smtClean="0"/>
              <a:t>? </a:t>
            </a:r>
            <a:endParaRPr lang="en-US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2771800" y="2636912"/>
            <a:ext cx="1150214" cy="12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4: Rückschau und Warm Up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Siehe</a:t>
            </a:r>
            <a:r>
              <a:rPr lang="en-US" dirty="0" smtClean="0"/>
              <a:t>: </a:t>
            </a:r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Typkonvertierun</a:t>
            </a:r>
            <a:r>
              <a:rPr lang="en-US" dirty="0" err="1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Rückschau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/>
              <a:t>Evaluation</a:t>
            </a:r>
            <a:r>
              <a:rPr lang="en-US" dirty="0"/>
              <a:t> </a:t>
            </a:r>
            <a:r>
              <a:rPr lang="en-US" dirty="0" smtClean="0"/>
              <a:t>morgen</a:t>
            </a:r>
            <a:endParaRPr lang="en-US" dirty="0"/>
          </a:p>
          <a:p>
            <a:pPr lvl="1" indent="0">
              <a:buNone/>
            </a:pPr>
            <a:r>
              <a:rPr lang="en-US" b="1" dirty="0"/>
              <a:t>	5.1 </a:t>
            </a:r>
            <a:r>
              <a:rPr lang="en-US" dirty="0" err="1"/>
              <a:t>Stärkerer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auf C++11 </a:t>
            </a:r>
            <a:r>
              <a:rPr lang="en-US" dirty="0" err="1"/>
              <a:t>legen</a:t>
            </a:r>
            <a:r>
              <a:rPr lang="en-US" dirty="0"/>
              <a:t>?</a:t>
            </a:r>
          </a:p>
          <a:p>
            <a:pPr lvl="1" indent="0">
              <a:buNone/>
            </a:pPr>
            <a:r>
              <a:rPr lang="en-US" b="1" dirty="0"/>
              <a:t>	5.2 </a:t>
            </a:r>
            <a:r>
              <a:rPr lang="en-US" dirty="0" err="1"/>
              <a:t>Stärkerer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auf C-</a:t>
            </a:r>
            <a:r>
              <a:rPr lang="en-US" dirty="0" err="1"/>
              <a:t>Programmierung</a:t>
            </a:r>
            <a:r>
              <a:rPr lang="en-US" dirty="0"/>
              <a:t> </a:t>
            </a:r>
            <a:r>
              <a:rPr lang="en-US" dirty="0" err="1"/>
              <a:t>legen</a:t>
            </a:r>
            <a:r>
              <a:rPr lang="en-US" dirty="0" smtClean="0"/>
              <a:t>?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/>
              <a:t>Gastvortrag</a:t>
            </a:r>
            <a:r>
              <a:rPr lang="en-US" b="1" dirty="0"/>
              <a:t> </a:t>
            </a:r>
            <a:r>
              <a:rPr lang="en-US" b="1" dirty="0" smtClean="0"/>
              <a:t>morgen</a:t>
            </a:r>
            <a:r>
              <a:rPr lang="en-US" dirty="0" smtClean="0"/>
              <a:t>: </a:t>
            </a:r>
            <a:r>
              <a:rPr lang="en-US" dirty="0"/>
              <a:t>Holger Wech von </a:t>
            </a:r>
            <a:r>
              <a:rPr lang="en-US" dirty="0" smtClean="0"/>
              <a:t>Cypress/</a:t>
            </a:r>
            <a:r>
              <a:rPr lang="en-US" dirty="0" err="1" smtClean="0"/>
              <a:t>Spansion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b="1" dirty="0"/>
          </a:p>
          <a:p>
            <a:pPr marL="342900" indent="-342900">
              <a:buFontTx/>
              <a:buChar char="-"/>
            </a:pPr>
            <a:endParaRPr lang="en-US" b="1" dirty="0" smtClean="0"/>
          </a:p>
          <a:p>
            <a:pPr marL="342900" indent="-342900">
              <a:buFontTx/>
              <a:buChar char="-"/>
            </a:pPr>
            <a:endParaRPr lang="en-US" b="1" dirty="0"/>
          </a:p>
          <a:p>
            <a:pPr marL="342900" indent="-342900">
              <a:buFontTx/>
              <a:buChar char="-"/>
            </a:pPr>
            <a:endParaRPr lang="en-US" b="1" dirty="0" smtClean="0"/>
          </a:p>
          <a:p>
            <a:pPr marL="342900" indent="-342900">
              <a:buFontTx/>
              <a:buChar char="-"/>
            </a:pPr>
            <a:endParaRPr lang="en-US" b="1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Ein</a:t>
            </a:r>
            <a:r>
              <a:rPr lang="en-US" b="1" dirty="0" smtClean="0"/>
              <a:t> </a:t>
            </a:r>
            <a:r>
              <a:rPr lang="en-US" b="1" dirty="0" err="1" smtClean="0"/>
              <a:t>paar</a:t>
            </a:r>
            <a:r>
              <a:rPr lang="en-US" b="1" dirty="0" smtClean="0"/>
              <a:t> </a:t>
            </a:r>
            <a:r>
              <a:rPr lang="en-US" b="1" dirty="0" err="1" smtClean="0"/>
              <a:t>Worte</a:t>
            </a:r>
            <a:r>
              <a:rPr lang="en-US" b="1" dirty="0" smtClean="0"/>
              <a:t> </a:t>
            </a:r>
            <a:r>
              <a:rPr lang="en-US" b="1" dirty="0" err="1" smtClean="0"/>
              <a:t>zur</a:t>
            </a:r>
            <a:r>
              <a:rPr lang="en-US" b="1" dirty="0" smtClean="0"/>
              <a:t> </a:t>
            </a:r>
            <a:r>
              <a:rPr lang="en-US" b="1" dirty="0" err="1" smtClean="0"/>
              <a:t>Klausur</a:t>
            </a:r>
            <a:endParaRPr lang="en-US" b="1" dirty="0" smtClean="0"/>
          </a:p>
        </p:txBody>
      </p:sp>
      <p:grpSp>
        <p:nvGrpSpPr>
          <p:cNvPr id="4" name="Gruppieren 3"/>
          <p:cNvGrpSpPr/>
          <p:nvPr/>
        </p:nvGrpSpPr>
        <p:grpSpPr>
          <a:xfrm>
            <a:off x="2482974" y="2996952"/>
            <a:ext cx="4176464" cy="1560588"/>
            <a:chOff x="1475656" y="4521395"/>
            <a:chExt cx="4992961" cy="1865682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6" name="Rechteck 5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Rückschau und Warm Up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76535"/>
          </a:xfrm>
        </p:spPr>
        <p:txBody>
          <a:bodyPr/>
          <a:lstStyle/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210</Words>
  <Application>Microsoft Office PowerPoint</Application>
  <PresentationFormat>Bildschirmpräsentation (4:3)</PresentationFormat>
  <Paragraphs>67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Bradley Hand ITC</vt:lpstr>
      <vt:lpstr>Consolas</vt:lpstr>
      <vt:lpstr>Lucida Sans Unicode</vt:lpstr>
      <vt:lpstr>Segoe UI</vt:lpstr>
      <vt:lpstr>Stafford</vt:lpstr>
      <vt:lpstr>Times New Roman</vt:lpstr>
      <vt:lpstr>Wingdings</vt:lpstr>
      <vt:lpstr>FV_Vorlage_SE1_TUCD</vt:lpstr>
      <vt:lpstr>Programmierpraktikum C und C++</vt:lpstr>
      <vt:lpstr>Tag 2: Rückschau und Warm Up</vt:lpstr>
      <vt:lpstr>Tag 2: Rückschau und Warm Up</vt:lpstr>
      <vt:lpstr>Tag 3: Rückschau und Warm Up</vt:lpstr>
      <vt:lpstr>Tag 4: Rückschau und Warm Up </vt:lpstr>
      <vt:lpstr>Tag 4: Rückschau und Warm Up </vt:lpstr>
      <vt:lpstr>Tag 5: Rückschau und Warm Up</vt:lpstr>
      <vt:lpstr>Tag 5: Rückschau und Warm Up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1047</cp:revision>
  <dcterms:created xsi:type="dcterms:W3CDTF">2008-08-19T13:25:11Z</dcterms:created>
  <dcterms:modified xsi:type="dcterms:W3CDTF">2015-09-22T09:35:08Z</dcterms:modified>
</cp:coreProperties>
</file>