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454" r:id="rId2"/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43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15.09.2015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</a:t>
            </a:r>
            <a:r>
              <a:rPr lang="en-US" dirty="0" smtClean="0"/>
              <a:t>Up</a:t>
            </a:r>
          </a:p>
          <a:p>
            <a:r>
              <a:rPr lang="en-US" dirty="0" smtClean="0"/>
              <a:t>Block 2</a:t>
            </a:r>
            <a:endParaRPr lang="en-US" dirty="0"/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5004048" y="2142227"/>
            <a:ext cx="3816424" cy="862222"/>
          </a:xfrm>
          <a:prstGeom prst="wedgeRoundRectCallout">
            <a:avLst>
              <a:gd name="adj1" fmla="val -73984"/>
              <a:gd name="adj2" fmla="val -57468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r>
              <a:rPr lang="en-US" sz="2400" b="1" smtClean="0">
                <a:solidFill>
                  <a:schemeClr val="bg1"/>
                </a:solidFill>
                <a:latin typeface="Segoe UI" panose="020B0502040204020203" pitchFamily="34" charset="0"/>
              </a:rPr>
              <a:t>Diese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Folien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sind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auch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im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“lecture” Repo.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2: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</a:t>
            </a:r>
            <a:r>
              <a:rPr lang="en-US" dirty="0" err="1"/>
              <a:t>Rückschau</a:t>
            </a:r>
            <a:r>
              <a:rPr lang="en-US" dirty="0"/>
              <a:t> und Warm Up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 smtClean="0"/>
              <a:t>Täglich</a:t>
            </a:r>
            <a:r>
              <a:rPr lang="en-US" dirty="0"/>
              <a:t>	</a:t>
            </a:r>
            <a:r>
              <a:rPr lang="en-US" dirty="0" smtClean="0"/>
              <a:t> und		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vergessen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Fragen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C++11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C-</a:t>
            </a:r>
            <a:r>
              <a:rPr lang="en-US" dirty="0" err="1" smtClean="0"/>
              <a:t>Programmierung</a:t>
            </a:r>
            <a:r>
              <a:rPr lang="en-US" dirty="0" smtClean="0"/>
              <a:t>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4521395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2050" name="Picture 2" descr="http://www.bobgroothuis.com/blog/wp-content/uploads/2009/03/216w_push_or_pull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3" r="-2667"/>
          <a:stretch/>
        </p:blipFill>
        <p:spPr bwMode="auto">
          <a:xfrm>
            <a:off x="1619672" y="1628800"/>
            <a:ext cx="936104" cy="897692"/>
          </a:xfrm>
          <a:prstGeom prst="rect">
            <a:avLst/>
          </a:prstGeom>
          <a:noFill/>
          <a:effectLst>
            <a:glow rad="101600">
              <a:srgbClr val="009900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3149575" y="1484313"/>
            <a:ext cx="1295449" cy="13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1187624" y="2636912"/>
            <a:ext cx="1080120" cy="288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</a:t>
            </a:r>
            <a:r>
              <a:rPr lang="en-US" dirty="0" smtClean="0"/>
              <a:t>4: </a:t>
            </a:r>
            <a:r>
              <a:rPr lang="en-US" dirty="0" err="1"/>
              <a:t>Rückschau</a:t>
            </a:r>
            <a:r>
              <a:rPr lang="en-US" dirty="0"/>
              <a:t>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4: </a:t>
            </a:r>
            <a:r>
              <a:rPr lang="en-US" dirty="0" err="1"/>
              <a:t>Rückschau</a:t>
            </a:r>
            <a:r>
              <a:rPr lang="en-US" dirty="0"/>
              <a:t> und Warm Up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5: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46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Rückschau und Warm Up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76535"/>
          </a:xfrm>
        </p:spPr>
        <p:txBody>
          <a:bodyPr/>
          <a:lstStyle/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78</Words>
  <Application>Microsoft Office PowerPoint</Application>
  <PresentationFormat>Bildschirmpräsentation (4:3)</PresentationFormat>
  <Paragraphs>18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Bradley Hand ITC</vt:lpstr>
      <vt:lpstr>Consolas</vt:lpstr>
      <vt:lpstr>Lucida Sans Unicode</vt:lpstr>
      <vt:lpstr>Segoe UI</vt:lpstr>
      <vt:lpstr>Stafford</vt:lpstr>
      <vt:lpstr>Times New Roman</vt:lpstr>
      <vt:lpstr>Wingdings</vt:lpstr>
      <vt:lpstr>FV_Vorlage_SE1_TUCD</vt:lpstr>
      <vt:lpstr>Programmierpraktikum C und C++</vt:lpstr>
      <vt:lpstr>Tag 2: Rückschau und Warm Up</vt:lpstr>
      <vt:lpstr>Tag 2: Rückschau und Warm Up</vt:lpstr>
      <vt:lpstr>Tag 3: Rückschau und Warm Up</vt:lpstr>
      <vt:lpstr>Tag 3: Rückschau und Warm Up </vt:lpstr>
      <vt:lpstr>Tag 4: Rückschau und Warm Up </vt:lpstr>
      <vt:lpstr>Tag 4: Rückschau und Warm Up </vt:lpstr>
      <vt:lpstr>Tag 5: Rückschau und Warm Up</vt:lpstr>
      <vt:lpstr>Tag 5: Rückschau und Warm Up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1017</cp:revision>
  <dcterms:created xsi:type="dcterms:W3CDTF">2008-08-19T13:25:11Z</dcterms:created>
  <dcterms:modified xsi:type="dcterms:W3CDTF">2015-09-16T06:27:52Z</dcterms:modified>
</cp:coreProperties>
</file>