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54" r:id="rId2"/>
    <p:sldId id="470" r:id="rId3"/>
    <p:sldId id="463" r:id="rId4"/>
    <p:sldId id="473" r:id="rId5"/>
    <p:sldId id="456" r:id="rId6"/>
    <p:sldId id="457" r:id="rId7"/>
    <p:sldId id="465" r:id="rId8"/>
    <p:sldId id="467" r:id="rId9"/>
    <p:sldId id="468" r:id="rId10"/>
    <p:sldId id="469" r:id="rId11"/>
    <p:sldId id="472" r:id="rId12"/>
    <p:sldId id="471" r:id="rId13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73"/>
            <p14:sldId id="456"/>
            <p14:sldId id="457"/>
            <p14:sldId id="465"/>
            <p14:sldId id="467"/>
            <p14:sldId id="468"/>
            <p14:sldId id="469"/>
            <p14:sldId id="472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2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19.09.2016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6: Evaluationsfragen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</a:t>
            </a:r>
            <a:r>
              <a:rPr lang="en-US"/>
              <a:t>(</a:t>
            </a:r>
            <a:r>
              <a:rPr lang="en-US" smtClean="0"/>
              <a:t>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Korrektur zu C++-Referenzen</a:t>
            </a:r>
          </a:p>
          <a:p>
            <a:pPr lvl="1"/>
            <a:r>
              <a:rPr lang="en-US" smtClean="0"/>
              <a:t>Konzeptionell: Referenzen sind ein Alias und haben keine eigene Adresse</a:t>
            </a:r>
          </a:p>
          <a:p>
            <a:pPr lvl="1"/>
            <a:r>
              <a:rPr lang="en-US" smtClean="0"/>
              <a:t>Implementierungstechnisch:</a:t>
            </a:r>
          </a:p>
          <a:p>
            <a:pPr lvl="2"/>
            <a:r>
              <a:rPr lang="en-US" smtClean="0"/>
              <a:t>Referenzen können (natürlich!) Speicher belegen.</a:t>
            </a:r>
          </a:p>
          <a:p>
            <a:pPr lvl="2"/>
            <a:r>
              <a:rPr lang="en-US" smtClean="0"/>
              <a:t>Beispiele:</a:t>
            </a:r>
          </a:p>
          <a:p>
            <a:pPr lvl="3"/>
            <a:r>
              <a:rPr lang="en-US" smtClean="0"/>
              <a:t>Übergabe an bereits gelinkte Bibliotheken</a:t>
            </a:r>
          </a:p>
          <a:p>
            <a:pPr lvl="3"/>
            <a:r>
              <a:rPr lang="en-US" smtClean="0"/>
              <a:t>Als Attribute von Klassen</a:t>
            </a:r>
          </a:p>
          <a:p>
            <a:pPr lvl="2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(</a:t>
            </a:r>
            <a:r>
              <a:rPr lang="en-US" smtClean="0"/>
              <a:t>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eaLnBrk="1" hangingPunct="1">
              <a:spcBef>
                <a:spcPct val="0"/>
              </a:spcBef>
            </a:pPr>
            <a:r>
              <a:rPr lang="de-DE" altLang="de-DE" b="1" smtClean="0"/>
              <a:t>* und &amp;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</a:t>
            </a:r>
            <a:r>
              <a:rPr lang="de-DE" altLang="de-DE" smtClean="0"/>
              <a:t>?</a:t>
            </a: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7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</a:t>
            </a:r>
            <a:r>
              <a:rPr lang="en-US" smtClean="0"/>
              <a:t>III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2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 smtClean="0"/>
          </a:p>
          <a:p>
            <a:r>
              <a:rPr lang="de-DE" altLang="de-DE" b="1" smtClean="0"/>
              <a:t>Der Foliensatz für die zweite Woche wird zusätzliche Folien enthalten</a:t>
            </a:r>
          </a:p>
          <a:p>
            <a:pPr lvl="1"/>
            <a:r>
              <a:rPr lang="de-DE" altLang="de-DE" smtClean="0"/>
              <a:t>Siehe "Folien-Brutkasten" im aktuellen Foliensatz, </a:t>
            </a:r>
            <a:r>
              <a:rPr lang="en-US" smtClean="0"/>
              <a:t>2016-09-15 in den Kommentaren</a:t>
            </a:r>
            <a:endParaRPr lang="de-DE" altLang="de-DE"/>
          </a:p>
          <a:p>
            <a:endParaRPr lang="de-DE" altLang="de-DE" b="1"/>
          </a:p>
          <a:p>
            <a:r>
              <a:rPr lang="de-DE" altLang="de-DE" b="1" smtClean="0"/>
              <a:t>In 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--recursive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68275"/>
            <a:endParaRPr lang="en-US" b="1" smtClean="0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582</Words>
  <Application>Microsoft Office PowerPoint</Application>
  <PresentationFormat>Bildschirmpräsentation (4:3)</PresentationFormat>
  <Paragraphs>122</Paragraphs>
  <Slides>12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3: Rückschau und Warm Up (I)</vt:lpstr>
      <vt:lpstr>Tag 3: Rückschau und Warm Up (II)</vt:lpstr>
      <vt:lpstr>Tag 3: Rückschau und Warm Up (III)</vt:lpstr>
      <vt:lpstr>Tag 3: * und &amp;</vt:lpstr>
      <vt:lpstr>Tag 4: Rückschau und Aufwärmübungen</vt:lpstr>
      <vt:lpstr>Tag 5: Rückschau und Aufwärmübungen</vt:lpstr>
      <vt:lpstr>Tag 6: Evaluationsfragen</vt:lpstr>
      <vt:lpstr>Tag 6: Evaluationsfragen</vt:lpstr>
      <vt:lpstr>Block 2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1057</cp:revision>
  <dcterms:created xsi:type="dcterms:W3CDTF">2008-08-19T13:25:11Z</dcterms:created>
  <dcterms:modified xsi:type="dcterms:W3CDTF">2016-09-19T08:13:44Z</dcterms:modified>
</cp:coreProperties>
</file>