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4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4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e7606e88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e7606e88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e7606e8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e7606e8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e7606e8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e7606e8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e7606e8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e7606e8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e7606e8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e7606e8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e7606e8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e7606e8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e7606e8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e7606e8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7606e88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e7606e88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e7606e8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e7606e8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685800" y="796025"/>
            <a:ext cx="6009300" cy="1536900"/>
            <a:chOff x="884025" y="1109000"/>
            <a:chExt cx="6009300" cy="1536900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884025" y="1109000"/>
              <a:ext cx="6009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 Basic Line Maze Solver </a:t>
              </a:r>
              <a:endParaRPr sz="3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884025" y="1968800"/>
              <a:ext cx="3645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B7B7B7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en" sz="1600">
                  <a:solidFill>
                    <a:srgbClr val="B7B7B7"/>
                  </a:solidFill>
                  <a:latin typeface="Consolas"/>
                  <a:ea typeface="Consolas"/>
                  <a:cs typeface="Consolas"/>
                  <a:sym typeface="Consolas"/>
                </a:rPr>
                <a:t>Using Left wall algorithm</a:t>
              </a:r>
              <a:endParaRPr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150" y="1858200"/>
            <a:ext cx="2708576" cy="2621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85800" y="3365725"/>
            <a:ext cx="600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 Project By :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-&gt; Miraj Maharjan 	(ACE077BEI021)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-&gt; Elbina Paudel 	(ACE077BEI014)</a:t>
            </a:r>
            <a:endParaRPr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50" y="-993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001450" y="3693300"/>
            <a:ext cx="319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We will try our best to answer any questions relevant to / regarding the project.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656150" y="1166350"/>
            <a:ext cx="35451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The floor is now open to </a:t>
            </a:r>
            <a:r>
              <a:rPr lang="en" sz="3200">
                <a:solidFill>
                  <a:schemeClr val="dk1"/>
                </a:solidFill>
                <a:highlight>
                  <a:schemeClr val="accent6"/>
                </a:highlight>
              </a:rPr>
              <a:t>Questions</a:t>
            </a:r>
            <a:endParaRPr sz="3200"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1911950" y="1555351"/>
            <a:ext cx="6533026" cy="31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85800" y="840925"/>
            <a:ext cx="7464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The </a:t>
            </a:r>
            <a:r>
              <a:rPr lang="en" sz="3100">
                <a:solidFill>
                  <a:srgbClr val="FFFF00"/>
                </a:solidFill>
              </a:rPr>
              <a:t>Problem Statement</a:t>
            </a:r>
            <a:r>
              <a:rPr lang="en" sz="3100">
                <a:solidFill>
                  <a:schemeClr val="lt1"/>
                </a:solidFill>
              </a:rPr>
              <a:t> and </a:t>
            </a:r>
            <a:r>
              <a:rPr lang="en" sz="3100">
                <a:solidFill>
                  <a:srgbClr val="FFFF00"/>
                </a:solidFill>
              </a:rPr>
              <a:t>Objective</a:t>
            </a:r>
            <a:r>
              <a:rPr lang="en" sz="3100">
                <a:solidFill>
                  <a:schemeClr val="lt1"/>
                </a:solidFill>
              </a:rPr>
              <a:t>: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85800" y="1791225"/>
            <a:ext cx="6009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</a:rPr>
              <a:t>To solve a simple line maze</a:t>
            </a:r>
            <a:r>
              <a:rPr lang="en">
                <a:solidFill>
                  <a:srgbClr val="B7B7B7"/>
                </a:solidFill>
              </a:rPr>
              <a:t>, of a predefined size (nxn), where each turn is 90 degrees and the distance between consequent nodes are equal. For simplicity, the maze will also have a predefined start and end point.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85800" y="2994200"/>
            <a:ext cx="6009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The objective of this project is </a:t>
            </a:r>
            <a:r>
              <a:rPr lang="en" sz="1600">
                <a:solidFill>
                  <a:srgbClr val="00FFFF"/>
                </a:solidFill>
              </a:rPr>
              <a:t>to </a:t>
            </a:r>
            <a:r>
              <a:rPr lang="en" sz="1600">
                <a:solidFill>
                  <a:srgbClr val="00FFFF"/>
                </a:solidFill>
              </a:rPr>
              <a:t>practically</a:t>
            </a:r>
            <a:r>
              <a:rPr lang="en" sz="1600">
                <a:solidFill>
                  <a:srgbClr val="00FFFF"/>
                </a:solidFill>
              </a:rPr>
              <a:t> demonstrate (visually) the simple working mechanism of the Left-Wall Algorithm</a:t>
            </a:r>
            <a:r>
              <a:rPr lang="en" sz="1600">
                <a:solidFill>
                  <a:srgbClr val="B7B7B7"/>
                </a:solidFill>
              </a:rPr>
              <a:t> </a:t>
            </a:r>
            <a:endParaRPr sz="16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3789300" y="0"/>
            <a:ext cx="5354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17810" l="0" r="9649" t="0"/>
          <a:stretch/>
        </p:blipFill>
        <p:spPr>
          <a:xfrm>
            <a:off x="3789300" y="1186500"/>
            <a:ext cx="5236951" cy="33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50" y="1077263"/>
            <a:ext cx="3088024" cy="298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9227" l="0" r="0" t="11425"/>
          <a:stretch/>
        </p:blipFill>
        <p:spPr>
          <a:xfrm>
            <a:off x="723238" y="209750"/>
            <a:ext cx="7697526" cy="47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5565" l="10050" r="7901" t="4522"/>
          <a:stretch/>
        </p:blipFill>
        <p:spPr>
          <a:xfrm>
            <a:off x="1817663" y="162750"/>
            <a:ext cx="5508675" cy="46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62" y="979276"/>
            <a:ext cx="7414126" cy="36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60900" y="591450"/>
            <a:ext cx="600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Program Flow :</a:t>
            </a:r>
            <a:r>
              <a:rPr lang="en" sz="2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188450" y="1038225"/>
            <a:ext cx="6343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What </a:t>
            </a:r>
            <a:r>
              <a:rPr lang="en" sz="49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can’t</a:t>
            </a:r>
            <a:r>
              <a:rPr lang="en" sz="4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it do ?</a:t>
            </a:r>
            <a:endParaRPr sz="4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1167450" y="2356200"/>
            <a:ext cx="351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The short answer is… </a:t>
            </a:r>
            <a:r>
              <a:rPr lang="en" sz="1600">
                <a:solidFill>
                  <a:srgbClr val="E06666"/>
                </a:solidFill>
              </a:rPr>
              <a:t>A lot of things</a:t>
            </a:r>
            <a:endParaRPr sz="1600">
              <a:solidFill>
                <a:srgbClr val="E06666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13" y="2432400"/>
            <a:ext cx="1919263" cy="26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539200" y="733425"/>
            <a:ext cx="7011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What </a:t>
            </a:r>
            <a:r>
              <a:rPr lang="en" sz="4100">
                <a:solidFill>
                  <a:srgbClr val="92F87F"/>
                </a:solidFill>
                <a:latin typeface="Consolas"/>
                <a:ea typeface="Consolas"/>
                <a:cs typeface="Consolas"/>
                <a:sym typeface="Consolas"/>
              </a:rPr>
              <a:t>can</a:t>
            </a:r>
            <a:r>
              <a:rPr lang="en" sz="4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be improved ?</a:t>
            </a:r>
            <a:endParaRPr sz="4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13" y="2432400"/>
            <a:ext cx="1919263" cy="26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721975" y="2107400"/>
            <a:ext cx="6009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rgbClr val="B7B7B7"/>
                </a:solidFill>
              </a:rPr>
              <a:t>Visualization of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 sz="1600">
                <a:solidFill>
                  <a:srgbClr val="FFFF00"/>
                </a:solidFill>
              </a:rPr>
              <a:t>Minimum Spanning Tree problems</a:t>
            </a: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600">
                <a:solidFill>
                  <a:srgbClr val="FFFF00"/>
                </a:solidFill>
              </a:rPr>
              <a:t>BFS and DFS traversal algorithms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rgbClr val="B7B7B7"/>
                </a:solidFill>
              </a:rPr>
              <a:t>to find </a:t>
            </a:r>
            <a:r>
              <a:rPr lang="en" sz="1600">
                <a:solidFill>
                  <a:srgbClr val="FFFF00"/>
                </a:solidFill>
              </a:rPr>
              <a:t>shortest paths of undirected path</a:t>
            </a: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rgbClr val="B7B7B7"/>
                </a:solidFill>
              </a:rPr>
              <a:t>Incorporation of </a:t>
            </a:r>
            <a:r>
              <a:rPr lang="en" sz="1600">
                <a:solidFill>
                  <a:srgbClr val="FFFF00"/>
                </a:solidFill>
              </a:rPr>
              <a:t>weight to graph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rgbClr val="B7B7B7"/>
                </a:solidFill>
              </a:rPr>
              <a:t>edges.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sz="1600">
                <a:solidFill>
                  <a:srgbClr val="FFFF00"/>
                </a:solidFill>
              </a:rPr>
              <a:t>Dijkstra's</a:t>
            </a:r>
            <a:r>
              <a:rPr lang="en" sz="1600">
                <a:solidFill>
                  <a:srgbClr val="FFFF00"/>
                </a:solidFill>
              </a:rPr>
              <a:t> Algorithm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rgbClr val="B7B7B7"/>
                </a:solidFill>
              </a:rPr>
              <a:t>to find shortest path of weighted graph.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287875" y="625925"/>
            <a:ext cx="600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Application Areas :</a:t>
            </a:r>
            <a:endParaRPr sz="3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25" y="3428300"/>
            <a:ext cx="1124600" cy="11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25" y="1915525"/>
            <a:ext cx="1124600" cy="11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3800" y="1739725"/>
            <a:ext cx="5358828" cy="24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