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52D74-4316-C95F-741D-5B8D8CFF9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E9C22-5F35-7D6E-D43F-7639C0574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CD434-2512-C0BB-ECD6-381FE7A2A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D7ED-5A14-BD4D-B77F-4106FBDF7991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4D17B-7478-9F11-B2F2-FCA1D890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BE2E9-7258-5FD0-B084-47D67BE2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CD1C-CB8C-374F-9C5A-2CCD76BE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2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CE2F-0840-3F72-340D-979E2833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C85F1-77C3-54E2-B05C-F28F3366C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86728-D380-677C-7D90-79A7796E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D7ED-5A14-BD4D-B77F-4106FBDF7991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D19A0-7154-137E-35F1-F25B4FF1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922EE-3B73-4DD4-828B-00121D5D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CD1C-CB8C-374F-9C5A-2CCD76BE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11AF32-40D2-C2B4-EC0D-D434601E6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FFB8A-3ADE-509D-A48D-56C7BC787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5417E-20B8-2B5F-92E9-51DB380B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D7ED-5A14-BD4D-B77F-4106FBDF7991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82852-05DC-AC92-1351-68C70BD2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5FA10-D8BB-F3F3-FE95-B90D5919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CD1C-CB8C-374F-9C5A-2CCD76BE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5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7B07-3768-01AA-CEC4-9316CCB0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1E922-E48D-C374-6C13-BA59D4DF3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43436-8C5E-38B1-B4A2-7C880B54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D7ED-5A14-BD4D-B77F-4106FBDF7991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F6A81-E254-5EBC-0F82-3E00641EC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394FB-3129-BC8D-A40E-0A6CA0E0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CD1C-CB8C-374F-9C5A-2CCD76BE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9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98F0B-09C4-CFB0-D68B-5A6ADD3D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CAB39-338F-8352-A9B4-0AC57F5C8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65377-3487-085B-8301-F375F789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D7ED-5A14-BD4D-B77F-4106FBDF7991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4480A-7A80-8541-699A-0DB93B68D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C5A37-8339-2D44-CFE8-C1C89EC33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CD1C-CB8C-374F-9C5A-2CCD76BE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8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097A0-FFE7-0882-BD3E-97A1F897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E69A1-8F62-DFC9-C400-E102E6677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78A58-3642-EAE0-E941-11618AB11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F8986-D95E-B823-5B68-76346DD0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D7ED-5A14-BD4D-B77F-4106FBDF7991}" type="datetimeFigureOut">
              <a:rPr lang="en-US" smtClean="0"/>
              <a:t>7/24/24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22C34-B0D4-B779-1EBD-03F603DB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362D3-CF5F-5CD7-DF0F-58E60F1C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CD1C-CB8C-374F-9C5A-2CCD76BE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6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5B76-C6E7-0620-FE92-A3DE3748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B7B66-98E5-1A18-1447-EB65C71D7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01561-B9DA-EBC6-F37B-0B5190EC8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746674-683C-0F34-4BF5-7944DBA76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9BE488-7A5E-3AA7-D9C6-A415D754D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D81F1-351E-DCE3-F815-203E57D9F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D7ED-5A14-BD4D-B77F-4106FBDF7991}" type="datetimeFigureOut">
              <a:rPr lang="en-US" smtClean="0"/>
              <a:t>7/24/24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21F292-3F4F-ED06-571C-00FDC8EB7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850459-BD5C-896C-1A6A-5E16F0EC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CD1C-CB8C-374F-9C5A-2CCD76BE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5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311D-6046-F23E-CFAE-34D328F61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2364F7-1704-FFDD-7A2C-D009337AC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D7ED-5A14-BD4D-B77F-4106FBDF7991}" type="datetimeFigureOut">
              <a:rPr lang="en-US" smtClean="0"/>
              <a:t>7/24/24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DB262-35E0-C451-6FBC-19E19B14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B9353-DAE5-6807-EB4E-9F185079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CD1C-CB8C-374F-9C5A-2CCD76BE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C7E042-C147-FE2D-9471-CFDCD30A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D7ED-5A14-BD4D-B77F-4106FBDF7991}" type="datetimeFigureOut">
              <a:rPr lang="en-US" smtClean="0"/>
              <a:t>7/24/24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B3ADB5-2770-90A0-3EE1-F7E89857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5B54D-39B2-9CD8-0114-72D8D734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CD1C-CB8C-374F-9C5A-2CCD76BE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9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355D-E44A-41E0-66CC-1515C6F20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B0945-9B7C-F2F6-EFB7-852F5FD9A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8A6CE-5792-742A-164C-E5829A12C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310E6-2199-F32F-0384-3D0EA3C1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D7ED-5A14-BD4D-B77F-4106FBDF7991}" type="datetimeFigureOut">
              <a:rPr lang="en-US" smtClean="0"/>
              <a:t>7/24/24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3B6F3-2E24-2E25-609B-78F722C19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79417-0579-344B-3D27-9E6F25E2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CD1C-CB8C-374F-9C5A-2CCD76BE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1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3844-D89E-D938-CA07-B35126F50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AB6A8A-2880-036C-9787-52CDD7EB7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7B37F-FD1E-4E06-584B-6BB5A2DAC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BDDBC-51FD-D5CF-C7E8-131017F96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D7ED-5A14-BD4D-B77F-4106FBDF7991}" type="datetimeFigureOut">
              <a:rPr lang="en-US" smtClean="0"/>
              <a:t>7/24/24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F5B37-E1A1-F410-E7D1-463A1A82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BCF24-EB85-804E-1E9A-A65F4468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CD1C-CB8C-374F-9C5A-2CCD76BE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0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F7F9C4-CE72-F860-EDA2-F866FDE1D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575FF-00C8-358D-BD9C-10E25C55C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8691-5F80-F2E4-F7F6-8773CBB6B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1ED7ED-5A14-BD4D-B77F-4106FBDF7991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E567D-76DE-E2FC-2968-E1AAB0FAC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F5D71-812D-0318-39A9-B564CE04C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73CD1C-CB8C-374F-9C5A-2CCD76BE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2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7D56-D4E6-2757-0D5B-EDEC3A8CC2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9B0A1-A39D-E2EB-5D03-7454E526B1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51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CJ Jones</dc:creator>
  <cp:lastModifiedBy>CJ Jones</cp:lastModifiedBy>
  <cp:revision>1</cp:revision>
  <dcterms:created xsi:type="dcterms:W3CDTF">2024-07-24T21:07:43Z</dcterms:created>
  <dcterms:modified xsi:type="dcterms:W3CDTF">2024-07-24T21:08:41Z</dcterms:modified>
</cp:coreProperties>
</file>