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63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19"/>
  </p:normalViewPr>
  <p:slideViewPr>
    <p:cSldViewPr snapToGrid="0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F9FF5-40FB-AB46-B5C1-A74AA902C2C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E99C2-368C-C044-9416-C043FEAC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60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E99C2-368C-C044-9416-C043FEAC97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216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8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0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4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7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8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6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0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0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lack Women Friends: Over 47,782 Royalty-Free Licensable Stock  Illustrations &amp; Drawings | Shutterstock">
            <a:extLst>
              <a:ext uri="{FF2B5EF4-FFF2-40B4-BE49-F238E27FC236}">
                <a16:creationId xmlns:a16="http://schemas.microsoft.com/office/drawing/2014/main" id="{71B87B4A-7538-3B97-2AD1-A058034E09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"/>
          <a:stretch/>
        </p:blipFill>
        <p:spPr bwMode="auto">
          <a:xfrm>
            <a:off x="20" y="7675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9FB1C88-5F1D-C7DF-A4B3-E8EE7F6BF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49468" y="-649466"/>
            <a:ext cx="6857999" cy="815693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3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2501" y="964922"/>
            <a:ext cx="4558122" cy="4943507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99" h="4920343">
                <a:moveTo>
                  <a:pt x="17584" y="1779914"/>
                </a:moveTo>
                <a:cubicBezTo>
                  <a:pt x="19329" y="1231523"/>
                  <a:pt x="-1640" y="548391"/>
                  <a:pt x="105" y="0"/>
                </a:cubicBezTo>
                <a:lnTo>
                  <a:pt x="9985899" y="0"/>
                </a:lnTo>
                <a:lnTo>
                  <a:pt x="9985899" y="4920343"/>
                </a:lnTo>
                <a:lnTo>
                  <a:pt x="105" y="4920343"/>
                </a:lnTo>
                <a:lnTo>
                  <a:pt x="105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CA191-BE6F-0375-1326-CC17A1D04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620" y="1862182"/>
            <a:ext cx="3931090" cy="2155419"/>
          </a:xfrm>
          <a:noFill/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b="0" i="0" u="none" strike="noStrike">
                <a:solidFill>
                  <a:srgbClr val="FFFFFF"/>
                </a:solidFill>
                <a:effectLst/>
                <a:latin typeface="-webkit-standard"/>
              </a:rPr>
              <a:t>Empowering Women: Education and Labor Participation DATA</a:t>
            </a:r>
            <a:endParaRPr lang="en-US" sz="2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17073-28F8-FF5F-F38E-F1F7739E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505" y="4360506"/>
            <a:ext cx="3220205" cy="1060522"/>
          </a:xfrm>
          <a:noFill/>
        </p:spPr>
        <p:txBody>
          <a:bodyPr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cap="all" spc="530">
                <a:solidFill>
                  <a:srgbClr val="FFFFFF"/>
                </a:solidFill>
                <a:latin typeface="-webkit-standard"/>
                <a:ea typeface="+mj-ea"/>
                <a:cs typeface="+mj-cs"/>
              </a:rPr>
              <a:t>CJ</a:t>
            </a:r>
          </a:p>
        </p:txBody>
      </p:sp>
    </p:spTree>
    <p:extLst>
      <p:ext uri="{BB962C8B-B14F-4D97-AF65-F5344CB8AC3E}">
        <p14:creationId xmlns:p14="http://schemas.microsoft.com/office/powerpoint/2010/main" val="237578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8DEC-6ED0-E566-3DC9-73263BFE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851" y="333632"/>
            <a:ext cx="3820297" cy="1309687"/>
          </a:xfrm>
        </p:spPr>
        <p:txBody>
          <a:bodyPr/>
          <a:lstStyle/>
          <a:p>
            <a:r>
              <a:rPr lang="en-US" dirty="0"/>
              <a:t>ARMED FORCES</a:t>
            </a:r>
          </a:p>
        </p:txBody>
      </p:sp>
      <p:pic>
        <p:nvPicPr>
          <p:cNvPr id="5" name="Content Placeholder 4" descr="A graph showing the line of a line&#10;&#10;Description automatically generated with medium confidence">
            <a:extLst>
              <a:ext uri="{FF2B5EF4-FFF2-40B4-BE49-F238E27FC236}">
                <a16:creationId xmlns:a16="http://schemas.microsoft.com/office/drawing/2014/main" id="{66DA3B7E-6869-02ED-ECD1-BD77373ED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500"/>
          <a:stretch/>
        </p:blipFill>
        <p:spPr>
          <a:xfrm>
            <a:off x="605481" y="1371601"/>
            <a:ext cx="11096368" cy="5152768"/>
          </a:xfrm>
        </p:spPr>
      </p:pic>
    </p:spTree>
    <p:extLst>
      <p:ext uri="{BB962C8B-B14F-4D97-AF65-F5344CB8AC3E}">
        <p14:creationId xmlns:p14="http://schemas.microsoft.com/office/powerpoint/2010/main" val="179744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961C-BF76-59AC-97AD-502F9E80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835" y="148282"/>
            <a:ext cx="5068330" cy="1393610"/>
          </a:xfrm>
        </p:spPr>
        <p:txBody>
          <a:bodyPr/>
          <a:lstStyle/>
          <a:p>
            <a:r>
              <a:rPr lang="en-US" dirty="0"/>
              <a:t>THE RESULTS ARE IN!</a:t>
            </a:r>
          </a:p>
        </p:txBody>
      </p:sp>
      <p:pic>
        <p:nvPicPr>
          <p:cNvPr id="5" name="Content Placeholder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546F4A82-5CD0-B9E4-AC77-7A2DB3DB5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10"/>
          <a:stretch/>
        </p:blipFill>
        <p:spPr>
          <a:xfrm>
            <a:off x="420131" y="1223319"/>
            <a:ext cx="11392928" cy="5486399"/>
          </a:xfrm>
        </p:spPr>
      </p:pic>
    </p:spTree>
    <p:extLst>
      <p:ext uri="{BB962C8B-B14F-4D97-AF65-F5344CB8AC3E}">
        <p14:creationId xmlns:p14="http://schemas.microsoft.com/office/powerpoint/2010/main" val="92593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BC4C-D191-EB96-4EA0-73671B68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540" y="113914"/>
            <a:ext cx="9601200" cy="1309687"/>
          </a:xfrm>
        </p:spPr>
        <p:txBody>
          <a:bodyPr/>
          <a:lstStyle/>
          <a:p>
            <a:r>
              <a:rPr lang="en-US" dirty="0"/>
              <a:t>Female population</a:t>
            </a:r>
          </a:p>
        </p:txBody>
      </p:sp>
      <p:pic>
        <p:nvPicPr>
          <p:cNvPr id="5" name="Content Placeholder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18535F39-0FBE-D899-D948-581ED3BA1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52"/>
          <a:stretch/>
        </p:blipFill>
        <p:spPr>
          <a:xfrm>
            <a:off x="432486" y="1547169"/>
            <a:ext cx="11318789" cy="4816561"/>
          </a:xfrm>
        </p:spPr>
      </p:pic>
    </p:spTree>
    <p:extLst>
      <p:ext uri="{BB962C8B-B14F-4D97-AF65-F5344CB8AC3E}">
        <p14:creationId xmlns:p14="http://schemas.microsoft.com/office/powerpoint/2010/main" val="412138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FEA777-1A99-F20D-9443-EF409644A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48398-E9D8-5AB2-8EC3-3276391B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862" y="1432354"/>
            <a:ext cx="7210273" cy="9334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Worldwide view of female literacy from 1974 - 2024</a:t>
            </a:r>
          </a:p>
        </p:txBody>
      </p:sp>
      <p:pic>
        <p:nvPicPr>
          <p:cNvPr id="5" name="Content Placeholder 4" descr="A graph showing the growth of women&#10;&#10;Description automatically generated">
            <a:extLst>
              <a:ext uri="{FF2B5EF4-FFF2-40B4-BE49-F238E27FC236}">
                <a16:creationId xmlns:a16="http://schemas.microsoft.com/office/drawing/2014/main" id="{8623FFED-C358-192A-91E9-ED4946A77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108"/>
          <a:stretch/>
        </p:blipFill>
        <p:spPr>
          <a:xfrm>
            <a:off x="952500" y="2842054"/>
            <a:ext cx="10286999" cy="3063446"/>
          </a:xfrm>
        </p:spPr>
      </p:pic>
    </p:spTree>
    <p:extLst>
      <p:ext uri="{BB962C8B-B14F-4D97-AF65-F5344CB8AC3E}">
        <p14:creationId xmlns:p14="http://schemas.microsoft.com/office/powerpoint/2010/main" val="295043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681A-3990-1C36-DB96-6C935DC8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dirty="0"/>
              <a:t>PUPILS IN PRIMARY SCHOOL</a:t>
            </a:r>
          </a:p>
        </p:txBody>
      </p:sp>
      <p:pic>
        <p:nvPicPr>
          <p:cNvPr id="5" name="Content Placeholder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510608CD-F1A0-21E6-285E-A49723918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739"/>
          <a:stretch/>
        </p:blipFill>
        <p:spPr>
          <a:xfrm>
            <a:off x="640491" y="1581665"/>
            <a:ext cx="10911017" cy="4275437"/>
          </a:xfrm>
        </p:spPr>
      </p:pic>
    </p:spTree>
    <p:extLst>
      <p:ext uri="{BB962C8B-B14F-4D97-AF65-F5344CB8AC3E}">
        <p14:creationId xmlns:p14="http://schemas.microsoft.com/office/powerpoint/2010/main" val="287668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681A-3990-1C36-DB96-6C935DC8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dirty="0"/>
              <a:t>PUPILS IN SECONDARY SCHOOL</a:t>
            </a:r>
          </a:p>
        </p:txBody>
      </p:sp>
      <p:pic>
        <p:nvPicPr>
          <p:cNvPr id="4" name="Picture 3" descr="A graph showing the growth of students&#10;&#10;Description automatically generated">
            <a:extLst>
              <a:ext uri="{FF2B5EF4-FFF2-40B4-BE49-F238E27FC236}">
                <a16:creationId xmlns:a16="http://schemas.microsoft.com/office/drawing/2014/main" id="{BD2BC815-8801-DAAD-485F-C5CC15A701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5"/>
          <a:stretch/>
        </p:blipFill>
        <p:spPr>
          <a:xfrm>
            <a:off x="516924" y="1692747"/>
            <a:ext cx="11158151" cy="434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1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6044-DBC4-2AE3-2011-4FC7B466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PUPILS IN TERTIARY LEVEL EDUCATION</a:t>
            </a:r>
          </a:p>
        </p:txBody>
      </p:sp>
      <p:pic>
        <p:nvPicPr>
          <p:cNvPr id="5" name="Content Placeholder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FDA583C9-E5D6-1446-6E96-7B7A3F6DB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213"/>
          <a:stretch/>
        </p:blipFill>
        <p:spPr>
          <a:xfrm>
            <a:off x="531342" y="2097945"/>
            <a:ext cx="10976918" cy="4129860"/>
          </a:xfrm>
        </p:spPr>
      </p:pic>
    </p:spTree>
    <p:extLst>
      <p:ext uri="{BB962C8B-B14F-4D97-AF65-F5344CB8AC3E}">
        <p14:creationId xmlns:p14="http://schemas.microsoft.com/office/powerpoint/2010/main" val="173393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B4F3-2BF4-B363-DAED-56FE157C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65" y="534044"/>
            <a:ext cx="10948085" cy="1309687"/>
          </a:xfrm>
        </p:spPr>
        <p:txBody>
          <a:bodyPr/>
          <a:lstStyle/>
          <a:p>
            <a:r>
              <a:rPr lang="en-US" dirty="0"/>
              <a:t>Ratio of female to male pupils in school</a:t>
            </a:r>
          </a:p>
        </p:txBody>
      </p:sp>
      <p:pic>
        <p:nvPicPr>
          <p:cNvPr id="5" name="Content Placeholder 4" descr="A graph with a line and numbers&#10;&#10;Description automatically generated with medium confidence">
            <a:extLst>
              <a:ext uri="{FF2B5EF4-FFF2-40B4-BE49-F238E27FC236}">
                <a16:creationId xmlns:a16="http://schemas.microsoft.com/office/drawing/2014/main" id="{794BD471-6AD5-2C82-65EC-B320BED19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10"/>
          <a:stretch/>
        </p:blipFill>
        <p:spPr>
          <a:xfrm>
            <a:off x="308919" y="2152650"/>
            <a:ext cx="11127431" cy="4396431"/>
          </a:xfrm>
        </p:spPr>
      </p:pic>
    </p:spTree>
    <p:extLst>
      <p:ext uri="{BB962C8B-B14F-4D97-AF65-F5344CB8AC3E}">
        <p14:creationId xmlns:p14="http://schemas.microsoft.com/office/powerpoint/2010/main" val="86228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55E3-448C-B35A-D6C2-F20C8689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246" y="435190"/>
            <a:ext cx="6995984" cy="1309687"/>
          </a:xfrm>
        </p:spPr>
        <p:txBody>
          <a:bodyPr/>
          <a:lstStyle/>
          <a:p>
            <a:r>
              <a:rPr lang="en-US" dirty="0"/>
              <a:t>LABOR FORCE PARTICIPATION</a:t>
            </a:r>
          </a:p>
        </p:txBody>
      </p:sp>
      <p:pic>
        <p:nvPicPr>
          <p:cNvPr id="5" name="Content Placeholder 4" descr="A graph showing the growth of labor force&#10;&#10;Description automatically generated">
            <a:extLst>
              <a:ext uri="{FF2B5EF4-FFF2-40B4-BE49-F238E27FC236}">
                <a16:creationId xmlns:a16="http://schemas.microsoft.com/office/drawing/2014/main" id="{178436D9-D52C-DCEC-9A9F-1AECCE682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00"/>
          <a:stretch/>
        </p:blipFill>
        <p:spPr>
          <a:xfrm>
            <a:off x="679622" y="1495169"/>
            <a:ext cx="10849232" cy="5029199"/>
          </a:xfrm>
        </p:spPr>
      </p:pic>
    </p:spTree>
    <p:extLst>
      <p:ext uri="{BB962C8B-B14F-4D97-AF65-F5344CB8AC3E}">
        <p14:creationId xmlns:p14="http://schemas.microsoft.com/office/powerpoint/2010/main" val="391161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D40D-6E73-653B-5F8B-3FD93BA60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343" y="657611"/>
            <a:ext cx="5587314" cy="1309687"/>
          </a:xfrm>
        </p:spPr>
        <p:txBody>
          <a:bodyPr/>
          <a:lstStyle/>
          <a:p>
            <a:r>
              <a:rPr lang="en-US" dirty="0"/>
              <a:t>UNEMPLOYMENT RATE</a:t>
            </a:r>
          </a:p>
        </p:txBody>
      </p:sp>
      <p:pic>
        <p:nvPicPr>
          <p:cNvPr id="5" name="Content Placeholder 4" descr="A graph with purple line&#10;&#10;Description automatically generated">
            <a:extLst>
              <a:ext uri="{FF2B5EF4-FFF2-40B4-BE49-F238E27FC236}">
                <a16:creationId xmlns:a16="http://schemas.microsoft.com/office/drawing/2014/main" id="{44DE5D19-9767-7430-0000-D2EE0B3F7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482"/>
          <a:stretch/>
        </p:blipFill>
        <p:spPr>
          <a:xfrm>
            <a:off x="572530" y="1742303"/>
            <a:ext cx="11046940" cy="4856206"/>
          </a:xfrm>
        </p:spPr>
      </p:pic>
    </p:spTree>
    <p:extLst>
      <p:ext uri="{BB962C8B-B14F-4D97-AF65-F5344CB8AC3E}">
        <p14:creationId xmlns:p14="http://schemas.microsoft.com/office/powerpoint/2010/main" val="1903731763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54</Words>
  <Application>Microsoft Macintosh PowerPoint</Application>
  <PresentationFormat>Widescreen</PresentationFormat>
  <Paragraphs>13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-webkit-standard</vt:lpstr>
      <vt:lpstr>Aptos</vt:lpstr>
      <vt:lpstr>Arial</vt:lpstr>
      <vt:lpstr>Goudy Old Style</vt:lpstr>
      <vt:lpstr>Univers Light</vt:lpstr>
      <vt:lpstr>PoiseVTI</vt:lpstr>
      <vt:lpstr>Empowering Women: Education and Labor Participation DATA</vt:lpstr>
      <vt:lpstr>Female population</vt:lpstr>
      <vt:lpstr>Worldwide view of female literacy from 1974 - 2024</vt:lpstr>
      <vt:lpstr>PUPILS IN PRIMARY SCHOOL</vt:lpstr>
      <vt:lpstr>PUPILS IN SECONDARY SCHOOL</vt:lpstr>
      <vt:lpstr>PUPILS IN TERTIARY LEVEL EDUCATION</vt:lpstr>
      <vt:lpstr>Ratio of female to male pupils in school</vt:lpstr>
      <vt:lpstr>LABOR FORCE PARTICIPATION</vt:lpstr>
      <vt:lpstr>UNEMPLOYMENT RATE</vt:lpstr>
      <vt:lpstr>ARMED FORCES</vt:lpstr>
      <vt:lpstr>THE RESULTS ARE IN!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CJ Jones</dc:creator>
  <cp:lastModifiedBy>CJ Jones</cp:lastModifiedBy>
  <cp:revision>1</cp:revision>
  <dcterms:created xsi:type="dcterms:W3CDTF">2024-06-20T20:57:17Z</dcterms:created>
  <dcterms:modified xsi:type="dcterms:W3CDTF">2024-06-20T21:36:40Z</dcterms:modified>
</cp:coreProperties>
</file>