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737" r:id="rId2"/>
    <p:sldId id="738" r:id="rId3"/>
    <p:sldId id="742" r:id="rId4"/>
    <p:sldId id="740" r:id="rId5"/>
    <p:sldId id="73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6149" autoAdjust="0"/>
  </p:normalViewPr>
  <p:slideViewPr>
    <p:cSldViewPr>
      <p:cViewPr varScale="1">
        <p:scale>
          <a:sx n="101" d="100"/>
          <a:sy n="101" d="100"/>
        </p:scale>
        <p:origin x="132" y="258"/>
      </p:cViewPr>
      <p:guideLst>
        <p:guide orient="horz" pos="38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E43AB-D65E-4692-9979-1CB25FBEE8F0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0B2F3-5181-446F-AF10-125BC1FD0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0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4B1E9EF-E936-4E4D-835D-44E73345338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198131-B72D-4920-B2DB-BC333334CD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996952"/>
            <a:ext cx="544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부매랑</a:t>
            </a:r>
            <a:r>
              <a:rPr lang="ko-KR" altLang="en-US" sz="3600" dirty="0" smtClean="0"/>
              <a:t> 사용자 </a:t>
            </a:r>
            <a:r>
              <a:rPr lang="en-US" altLang="ko-KR" sz="3600" dirty="0" smtClean="0"/>
              <a:t>view</a:t>
            </a:r>
            <a:r>
              <a:rPr lang="ko-KR" altLang="en-US" sz="3600" dirty="0" smtClean="0"/>
              <a:t>페이지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3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814945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로그인 하기 전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메인화면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err="1" smtClean="0"/>
                        <a:t>챗봇</a:t>
                      </a:r>
                      <a:r>
                        <a:rPr lang="ko-KR" altLang="en-US" sz="1400" dirty="0" smtClean="0"/>
                        <a:t> 버튼과 로그아웃 버튼은 </a:t>
                      </a:r>
                      <a:r>
                        <a:rPr lang="en-US" altLang="ko-KR" sz="1400" dirty="0" smtClean="0"/>
                        <a:t>none</a:t>
                      </a:r>
                      <a:r>
                        <a:rPr lang="ko-KR" altLang="en-US" sz="1400" dirty="0" smtClean="0"/>
                        <a:t>처리한다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2.  </a:t>
                      </a:r>
                      <a:r>
                        <a:rPr lang="ko-KR" altLang="en-US" sz="1400" dirty="0" err="1" smtClean="0"/>
                        <a:t>로그인을</a:t>
                      </a:r>
                      <a:r>
                        <a:rPr lang="ko-KR" altLang="en-US" sz="1400" dirty="0" smtClean="0"/>
                        <a:t> 하기 위한 버튼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카카오 로그인과 </a:t>
                      </a:r>
                      <a:r>
                        <a:rPr lang="ko-KR" altLang="en-US" sz="1400" dirty="0" err="1" smtClean="0"/>
                        <a:t>연동되어있습니다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비 고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카카오 로그인 페이지로 넘어감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44816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r>
                        <a:rPr lang="ko-KR" altLang="en-US" sz="1400" baseline="0" dirty="0" smtClean="0"/>
                        <a:t> 전 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김한민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2024-05-14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/????/</a:t>
                      </a:r>
                      <a:r>
                        <a:rPr lang="en-US" altLang="ko-KR" sz="1400" dirty="0" err="1" smtClean="0"/>
                        <a:t>main.boo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6952"/>
            <a:ext cx="6480720" cy="1581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20072" y="3827140"/>
            <a:ext cx="1008112" cy="360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7197" y="3456781"/>
            <a:ext cx="1008112" cy="360040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67944" y="3837421"/>
            <a:ext cx="1152128" cy="3600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7077" y="3717032"/>
            <a:ext cx="1008112" cy="110070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59762" t="43013" r="23637" b="29662"/>
          <a:stretch/>
        </p:blipFill>
        <p:spPr>
          <a:xfrm>
            <a:off x="5075858" y="3672804"/>
            <a:ext cx="1080120" cy="4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7633"/>
              </p:ext>
            </p:extLst>
          </p:nvPr>
        </p:nvGraphicFramePr>
        <p:xfrm>
          <a:off x="107504" y="1268759"/>
          <a:ext cx="8926314" cy="5274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7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카카오 로그인 페이지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카카오메일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아이디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전화번호를 작성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fontAlgn="base"/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fontAlgn="base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8~16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자의 영문 대소문자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특수문자만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가능합니다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4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가능한 특수문자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kumimoji="0"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</a:t>
                      </a: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fontAlgn="base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" # $ % &amp; ' ( ) * + , - . / : ; &lt; = &gt; ? @ [ ₩ ] ^ _ ` { | } ~)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4.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로그인 후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메인창으로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카카오 회원가입 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로 넘어가는 이동하는 버튼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로그인 하지 않은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이동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49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카카오 로그인 페이지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김한민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2024-05-14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카카오로그인</a:t>
                      </a:r>
                      <a:r>
                        <a:rPr lang="en-US" altLang="ko-KR" sz="1400" dirty="0" smtClean="0"/>
                        <a:t>(?)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"/>
          <a:stretch/>
        </p:blipFill>
        <p:spPr>
          <a:xfrm>
            <a:off x="1331640" y="1453296"/>
            <a:ext cx="4680520" cy="488751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595835" y="2600008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95835" y="2938947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595835" y="1869541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595835" y="3783847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595835" y="4789362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71526" y="3338727"/>
            <a:ext cx="1440160" cy="2160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34385" y="4858620"/>
            <a:ext cx="1440160" cy="21602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95835" y="4173241"/>
            <a:ext cx="3840261" cy="5580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34284" y="5492646"/>
            <a:ext cx="3840261" cy="5580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92736" y="4803276"/>
            <a:ext cx="470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home</a:t>
            </a:r>
            <a:endParaRPr lang="ko-KR" altLang="en-US" sz="500" dirty="0"/>
          </a:p>
        </p:txBody>
      </p:sp>
      <p:sp>
        <p:nvSpPr>
          <p:cNvPr id="22" name="타원 21"/>
          <p:cNvSpPr/>
          <p:nvPr/>
        </p:nvSpPr>
        <p:spPr>
          <a:xfrm>
            <a:off x="4643041" y="4803276"/>
            <a:ext cx="338384" cy="226410"/>
          </a:xfrm>
          <a:prstGeom prst="ellipse">
            <a:avLst/>
          </a:prstGeom>
          <a:solidFill>
            <a:srgbClr val="FF000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32477"/>
              </p:ext>
            </p:extLst>
          </p:nvPr>
        </p:nvGraphicFramePr>
        <p:xfrm>
          <a:off x="107504" y="1340767"/>
          <a:ext cx="8926314" cy="5400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8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888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로그인버튼과 회원가입 버튼을 </a:t>
                      </a:r>
                      <a:r>
                        <a:rPr lang="en-US" altLang="ko-KR" sz="1400" dirty="0" smtClean="0"/>
                        <a:t>none</a:t>
                      </a:r>
                      <a:r>
                        <a:rPr lang="ko-KR" altLang="en-US" sz="1400" dirty="0" smtClean="0"/>
                        <a:t>처리</a:t>
                      </a:r>
                      <a:r>
                        <a:rPr lang="ko-KR" altLang="en-US" sz="1400" baseline="0" dirty="0" smtClean="0"/>
                        <a:t> 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로그인 후 나타나는 버튼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ko-KR" altLang="en-US" sz="1400" dirty="0" err="1" smtClean="0"/>
                        <a:t>클릭후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챗봇</a:t>
                      </a:r>
                      <a:r>
                        <a:rPr lang="ko-KR" altLang="en-US" sz="1400" dirty="0" smtClean="0"/>
                        <a:t> 페이지로 넘어가는 기능을 가진 버튼</a:t>
                      </a:r>
                      <a:endParaRPr lang="en-US" altLang="ko-KR" sz="1400" dirty="0" smtClean="0"/>
                    </a:p>
                    <a:p>
                      <a:endParaRPr lang="en-US" altLang="ko-KR" sz="1400" dirty="0" smtClean="0"/>
                    </a:p>
                    <a:p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로그인 후 나타나는 버튼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r>
                        <a:rPr lang="ko-KR" altLang="en-US" sz="1400" dirty="0" err="1" smtClean="0"/>
                        <a:t>클릭후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로그아웃된</a:t>
                      </a:r>
                      <a:r>
                        <a:rPr lang="ko-KR" altLang="en-US" sz="1400" dirty="0" smtClean="0"/>
                        <a:t> 메인 페이지로 돌아가는 기능을 가진 버튼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5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79437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 후 메인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김한민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2024-05-14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/????/</a:t>
                      </a:r>
                      <a:r>
                        <a:rPr lang="en-US" altLang="ko-KR" sz="1400" dirty="0" err="1" smtClean="0"/>
                        <a:t>main.boo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68960"/>
            <a:ext cx="6509164" cy="15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00539"/>
              </p:ext>
            </p:extLst>
          </p:nvPr>
        </p:nvGraphicFramePr>
        <p:xfrm>
          <a:off x="107504" y="1340767"/>
          <a:ext cx="8926314" cy="5508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170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 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7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로그인 한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돌아가는 이벤트 버튼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챗봇의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가장 처음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인사말과 이미지가 들어가는 타일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간단한 인사말과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기능에 대한 설명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4.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사용자의 다음 행동을 도와주는 내용이 담긴 버튼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사용자가물어보고 싶은 내용을 입력하는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입력창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내용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입력후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+mn-ea"/>
                          <a:ea typeface="+mn-ea"/>
                        </a:rPr>
                        <a:t>챗봇에게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 전송하는 이벤트를 가진 버튼</a:t>
                      </a:r>
                      <a:endParaRPr lang="en-US" altLang="ko-KR" sz="14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7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8154"/>
              </p:ext>
            </p:extLst>
          </p:nvPr>
        </p:nvGraphicFramePr>
        <p:xfrm>
          <a:off x="107504" y="156239"/>
          <a:ext cx="89289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 능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챗봇</a:t>
                      </a:r>
                      <a:r>
                        <a:rPr lang="ko-KR" altLang="en-US" sz="1400" dirty="0" smtClean="0"/>
                        <a:t> 페이지 </a:t>
                      </a:r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김한민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2024-05-14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Request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/????/</a:t>
                      </a:r>
                      <a:r>
                        <a:rPr lang="en-US" altLang="ko-KR" sz="1400" dirty="0" err="1" smtClean="0"/>
                        <a:t>APTchat.boo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?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817" r="6089" b="5699"/>
          <a:stretch/>
        </p:blipFill>
        <p:spPr>
          <a:xfrm>
            <a:off x="251520" y="1484784"/>
            <a:ext cx="6465813" cy="52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3723</TotalTime>
  <Words>300</Words>
  <Application>Microsoft Office PowerPoint</Application>
  <PresentationFormat>화면 슬라이드 쇼(4:3)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class301-10</dc:creator>
  <cp:lastModifiedBy>human</cp:lastModifiedBy>
  <cp:revision>304</cp:revision>
  <dcterms:created xsi:type="dcterms:W3CDTF">2015-06-01T05:30:56Z</dcterms:created>
  <dcterms:modified xsi:type="dcterms:W3CDTF">2024-05-14T11:39:28Z</dcterms:modified>
</cp:coreProperties>
</file>