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>
        <p:scale>
          <a:sx n="66" d="100"/>
          <a:sy n="66" d="100"/>
        </p:scale>
        <p:origin x="486" y="9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5E9DC-01CB-4951-8807-EC81B6DF9392}" type="datetimeFigureOut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3E46A-4A78-4394-9268-4AF736B081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285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5E9DC-01CB-4951-8807-EC81B6DF9392}" type="datetimeFigureOut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3E46A-4A78-4394-9268-4AF736B081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7676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5E9DC-01CB-4951-8807-EC81B6DF9392}" type="datetimeFigureOut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3E46A-4A78-4394-9268-4AF736B081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9427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5E9DC-01CB-4951-8807-EC81B6DF9392}" type="datetimeFigureOut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3E46A-4A78-4394-9268-4AF736B081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118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5E9DC-01CB-4951-8807-EC81B6DF9392}" type="datetimeFigureOut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3E46A-4A78-4394-9268-4AF736B081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3990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5E9DC-01CB-4951-8807-EC81B6DF9392}" type="datetimeFigureOut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3E46A-4A78-4394-9268-4AF736B081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1379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5E9DC-01CB-4951-8807-EC81B6DF9392}" type="datetimeFigureOut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3E46A-4A78-4394-9268-4AF736B081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1540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5E9DC-01CB-4951-8807-EC81B6DF9392}" type="datetimeFigureOut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3E46A-4A78-4394-9268-4AF736B081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5603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5E9DC-01CB-4951-8807-EC81B6DF9392}" type="datetimeFigureOut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3E46A-4A78-4394-9268-4AF736B081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067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5E9DC-01CB-4951-8807-EC81B6DF9392}" type="datetimeFigureOut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3E46A-4A78-4394-9268-4AF736B081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79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5E9DC-01CB-4951-8807-EC81B6DF9392}" type="datetimeFigureOut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3E46A-4A78-4394-9268-4AF736B081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2821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85E9DC-01CB-4951-8807-EC81B6DF9392}" type="datetimeFigureOut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53E46A-4A78-4394-9268-4AF736B081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012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" y="1634805"/>
            <a:ext cx="2946400" cy="401447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7087" y="1888805"/>
            <a:ext cx="2929339" cy="359759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3913" y="1833877"/>
            <a:ext cx="2384391" cy="365252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00295" y="1833877"/>
            <a:ext cx="2860485" cy="395446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089400" y="673100"/>
            <a:ext cx="431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smtClean="0">
                <a:solidFill>
                  <a:srgbClr val="0070C0"/>
                </a:solidFill>
              </a:rPr>
              <a:t>아파트명으로 조회</a:t>
            </a:r>
            <a:endParaRPr lang="ko-KR" altLang="en-US" sz="2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6341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089400" y="673100"/>
            <a:ext cx="431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smtClean="0">
                <a:solidFill>
                  <a:srgbClr val="0070C0"/>
                </a:solidFill>
              </a:rPr>
              <a:t>지역구별로 조회</a:t>
            </a:r>
            <a:endParaRPr lang="ko-KR" altLang="en-US" sz="2800" b="1" dirty="0">
              <a:solidFill>
                <a:srgbClr val="0070C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575" y="1709738"/>
            <a:ext cx="2804533" cy="39388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9882" y="1713906"/>
            <a:ext cx="2840259" cy="391205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2915" y="1696042"/>
            <a:ext cx="2831328" cy="392098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95948" y="1696042"/>
            <a:ext cx="2840259" cy="3912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774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</Words>
  <Application>Microsoft Office PowerPoint</Application>
  <PresentationFormat>와이드스크린</PresentationFormat>
  <Paragraphs>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human</dc:creator>
  <cp:lastModifiedBy>human</cp:lastModifiedBy>
  <cp:revision>2</cp:revision>
  <dcterms:created xsi:type="dcterms:W3CDTF">2024-05-23T07:41:39Z</dcterms:created>
  <dcterms:modified xsi:type="dcterms:W3CDTF">2024-05-23T07:47:34Z</dcterms:modified>
</cp:coreProperties>
</file>