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42" r:id="rId1"/>
    <p:sldMasterId id="2147483743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85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81" r:id="rId32"/>
    <p:sldId id="276" r:id="rId33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89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/>
    <p:restoredTop sz="82484" autoAdjust="0"/>
  </p:normalViewPr>
  <p:slideViewPr>
    <p:cSldViewPr>
      <p:cViewPr varScale="1">
        <p:scale>
          <a:sx n="56" d="100"/>
          <a:sy n="56" d="100"/>
        </p:scale>
        <p:origin x="114" y="20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미세먼지가 주로 어디서 많이 발생하는지 조사하던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알려진 </a:t>
            </a:r>
            <a:r>
              <a:rPr lang="ko-KR" altLang="en-US" dirty="0" err="1" smtClean="0"/>
              <a:t>배출원보다</a:t>
            </a:r>
            <a:r>
              <a:rPr lang="ko-KR" altLang="en-US" dirty="0" smtClean="0"/>
              <a:t> 더 색다른 원인을 찾아보고 싶었습니다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그래서 공기 중 미세먼지의 이동에 영향을 미치는 바람과 관련이 있지 않을까 생각하게 되었고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태풍이 미세먼지를 옮기는데 어떤 역할을 하는지 확인해 보려 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하지만 태풍 데이터와 미세먼지 사이에는 큰 연관성을 찾기 어려웠고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대신 화력발전소가 미세먼지 배출과 어떤 연관이 있는지 조사하기로 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6/27/2024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6/27/2024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6/27/2024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6/27/2024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0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중간보고</a:t>
            </a:r>
            <a:endParaRPr kumimoji="0" lang="ko-KR" altLang="en-US" sz="32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8" cy="1230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에어맵코리아는 국가 측정소와 KT 측정소 미세먼지 데이터를 수집하여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9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현 위치 뿐만 아니라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관심지역을 등록하면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6" cy="845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등급에 따른</a:t>
            </a: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2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까지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예측 정보 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제공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119742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/>
        </p:nvGraphicFramePr>
        <p:xfrm>
          <a:off x="1211323" y="2167185"/>
          <a:ext cx="16218950" cy="7471918"/>
        </p:xfrm>
        <a:graphic>
          <a:graphicData uri="http://schemas.openxmlformats.org/drawingml/2006/table">
            <a:tbl>
              <a:tblPr firstRow="1" bandRow="1"/>
              <a:tblGrid>
                <a:gridCol w="159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9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191">
                <a:tc rowSpan="5">
                  <a:txBody>
                    <a:bodyPr/>
                    <a:lstStyle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6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주변국 미세먼지 농도를 환경부 기준(4단계)으로 시각화하여 정보 제공</a:t>
                      </a: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주변국 국가 리스트에서 하나의 국가를 선택하면 해당 지역에서의 정보 조회 가능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460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예측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991782638"/>
              </p:ext>
            </p:extLst>
          </p:nvPr>
        </p:nvGraphicFramePr>
        <p:xfrm>
          <a:off x="1212635" y="2701456"/>
          <a:ext cx="16003629" cy="6074892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하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>
            <p:extLst>
              <p:ext uri="{D42A27DB-BD31-4B8C-83A1-F6EECF244321}">
                <p14:modId xmlns:p14="http://schemas.microsoft.com/office/powerpoint/2010/main" val="3417583448"/>
              </p:ext>
            </p:extLst>
          </p:nvPr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9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 실시간 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측정정보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에어코리아(환경부)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시군구 및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en-US" altLang="ko-KR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1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 미세먼지/초미세먼지 농도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_PM10_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월별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ko-KR" altLang="en-US" sz="2200" b="0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도시별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대기오염도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도시별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월별 미세먼지 농도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한국남동발전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발전소주변농도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일평균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최종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2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한국남동발전㈜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발전소 주변 미세먼지 농도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 dirty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미세먼지 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969946" y="872751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114536" y="2786094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6529929" y="4619891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872136" y="8767273"/>
            <a:ext cx="5559983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추진일정(WBS)</a:t>
            </a:r>
            <a:endParaRPr kumimoji="0" lang="ko-KR" altLang="en-US" sz="4000" b="1" i="0" dirty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9586" y="6967098"/>
            <a:ext cx="5559983" cy="1631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진행 상황 보고</a:t>
            </a:r>
            <a:endParaRPr kumimoji="0" lang="en-US" altLang="ko-KR" sz="4000" b="1" i="0" baseline="0" dirty="0" smtClean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서비스 구현 내용</a:t>
            </a:r>
            <a:endParaRPr kumimoji="0" lang="ko-KR" altLang="en-US" sz="3000" b="1" i="0" baseline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남은 과제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20</a:t>
            </a: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9626" y="1863412"/>
            <a:ext cx="8302688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서비스 구현 내용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028" name="Picture 4" descr="속도 올린 태풍 힌남노… 부산 '경보' 대구 '주의보' [힌남노 강타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20" y="2846296"/>
            <a:ext cx="5291386" cy="57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070654" y="3778900"/>
            <a:ext cx="1752922" cy="3537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화력발전소, 궁금해? : 네이버 블로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45" y="2846297"/>
            <a:ext cx="6859260" cy="58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84975" y="5220836"/>
            <a:ext cx="152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변경</a:t>
            </a:r>
            <a:r>
              <a:rPr lang="en-US" altLang="ko-KR" sz="3600" b="1" dirty="0" smtClean="0"/>
              <a:t>!!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817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정보를 가져온 </a:t>
            </a:r>
            <a:r>
              <a:rPr lang="en-US" altLang="ko-KR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CSV </a:t>
            </a:r>
            <a:r>
              <a:rPr lang="ko-KR" altLang="en-US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파일을 읽는 코드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13" y="6291116"/>
            <a:ext cx="16703872" cy="15059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81375"/>
          <a:stretch/>
        </p:blipFill>
        <p:spPr>
          <a:xfrm>
            <a:off x="623439" y="7788622"/>
            <a:ext cx="16738726" cy="1820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67" y="2562617"/>
            <a:ext cx="8301125" cy="35628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63435" y="2498280"/>
            <a:ext cx="8607713" cy="37928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5713" y="6456769"/>
            <a:ext cx="16703872" cy="11662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100" y="7954275"/>
            <a:ext cx="16703872" cy="1553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10330517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CSV</a:t>
            </a:r>
            <a:r>
              <a:rPr lang="ko-KR" altLang="en-US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에서 각 지역의 미세먼지 농도를 구분하는 코드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180" y="2879069"/>
            <a:ext cx="8226597" cy="25588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180" y="5592367"/>
            <a:ext cx="8226596" cy="2900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08449" y="2897988"/>
            <a:ext cx="79365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인천광역시의 농도만 가져오는 코드입니다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가져올 때 필요 없는 부분은 </a:t>
            </a:r>
            <a:r>
              <a:rPr lang="en-US" altLang="ko-KR" sz="2800" dirty="0" err="1" smtClean="0"/>
              <a:t>iloc</a:t>
            </a:r>
            <a:r>
              <a:rPr lang="ko-KR" altLang="en-US" sz="2800" dirty="0" smtClean="0"/>
              <a:t>로 잘라버리고</a:t>
            </a:r>
            <a:endParaRPr lang="en-US" altLang="ko-KR" sz="2800" dirty="0" smtClean="0"/>
          </a:p>
          <a:p>
            <a:r>
              <a:rPr lang="ko-KR" altLang="en-US" sz="2800" dirty="0" smtClean="0"/>
              <a:t>다른 정보와 </a:t>
            </a:r>
            <a:r>
              <a:rPr lang="en-US" altLang="ko-KR" sz="2800" dirty="0" err="1" smtClean="0"/>
              <a:t>concat</a:t>
            </a:r>
            <a:r>
              <a:rPr lang="ko-KR" altLang="en-US" sz="2800" dirty="0" smtClean="0"/>
              <a:t>으로 합칠 것이기 때문에 같은</a:t>
            </a:r>
            <a:endParaRPr lang="en-US" altLang="ko-KR" sz="2800" dirty="0" smtClean="0"/>
          </a:p>
          <a:p>
            <a:r>
              <a:rPr lang="ko-KR" altLang="en-US" sz="2800" dirty="0" smtClean="0"/>
              <a:t>형식으로 만들어주기 위해서 </a:t>
            </a:r>
            <a:r>
              <a:rPr lang="en-US" altLang="ko-KR" sz="2800" dirty="0" smtClean="0"/>
              <a:t>transpose() </a:t>
            </a:r>
            <a:r>
              <a:rPr lang="ko-KR" altLang="en-US" sz="2800" dirty="0" smtClean="0"/>
              <a:t>함수를 이용해서</a:t>
            </a:r>
            <a:endParaRPr lang="en-US" altLang="ko-KR" sz="2800" dirty="0" smtClean="0"/>
          </a:p>
          <a:p>
            <a:r>
              <a:rPr lang="ko-KR" altLang="en-US" sz="2800" dirty="0" smtClean="0"/>
              <a:t>바꾸고 정확하지 않은 </a:t>
            </a:r>
            <a:r>
              <a:rPr lang="en-US" altLang="ko-KR" sz="2800" dirty="0" smtClean="0"/>
              <a:t>index</a:t>
            </a:r>
            <a:r>
              <a:rPr lang="ko-KR" altLang="en-US" sz="2800" dirty="0" smtClean="0"/>
              <a:t>를 다시 바꿨습니다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그리고 비교를 하기 위해서 </a:t>
            </a:r>
            <a:r>
              <a:rPr lang="en-US" altLang="ko-KR" sz="2800" dirty="0" smtClean="0"/>
              <a:t>object</a:t>
            </a:r>
            <a:r>
              <a:rPr lang="ko-KR" altLang="en-US" sz="2800" dirty="0" smtClean="0"/>
              <a:t>타입이었던</a:t>
            </a:r>
            <a:endParaRPr lang="en-US" altLang="ko-KR" sz="2800" dirty="0" smtClean="0"/>
          </a:p>
          <a:p>
            <a:r>
              <a:rPr lang="ko-KR" altLang="en-US" sz="2800" dirty="0" smtClean="0"/>
              <a:t>미세먼지 농도를 정수 타입인 </a:t>
            </a:r>
            <a:r>
              <a:rPr lang="en-US" altLang="ko-KR" sz="2800" dirty="0" err="1" smtClean="0"/>
              <a:t>int</a:t>
            </a:r>
            <a:r>
              <a:rPr lang="ko-KR" altLang="en-US" sz="2800" dirty="0" smtClean="0"/>
              <a:t>타입으로 바꿨습니다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서울</a:t>
            </a:r>
            <a:r>
              <a:rPr lang="en-US" altLang="ko-KR" sz="2800" dirty="0"/>
              <a:t>, </a:t>
            </a:r>
            <a:r>
              <a:rPr lang="ko-KR" altLang="en-US" sz="2800" dirty="0"/>
              <a:t>사천</a:t>
            </a:r>
            <a:r>
              <a:rPr lang="en-US" altLang="ko-KR" sz="2800" dirty="0"/>
              <a:t> </a:t>
            </a:r>
            <a:r>
              <a:rPr lang="ko-KR" altLang="en-US" sz="2800" dirty="0"/>
              <a:t>그리고 </a:t>
            </a:r>
            <a:r>
              <a:rPr lang="ko-KR" altLang="en-US" sz="2800" dirty="0" smtClean="0"/>
              <a:t>강릉도 같은 방식으로 적용했습니다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5180" y="2900710"/>
            <a:ext cx="8226596" cy="2605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180" y="5626500"/>
            <a:ext cx="8226596" cy="2866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영동화력발전소의 미세먼지와 강릉의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35180" y="3361679"/>
            <a:ext cx="5944692" cy="845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39160" y="5942400"/>
            <a:ext cx="8715522" cy="237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분당화력발전소의 미세먼지와 서울의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61429" y="3334763"/>
            <a:ext cx="5954063" cy="872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7712" y="5924822"/>
            <a:ext cx="8772778" cy="2391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영흥화력발전소의 미세먼지와 인천의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9872" y="2658918"/>
            <a:ext cx="10196202" cy="24006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495" y="5889286"/>
            <a:ext cx="8647379" cy="24272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5" y="5059571"/>
            <a:ext cx="7481424" cy="4574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435" y="3395124"/>
            <a:ext cx="5952057" cy="77117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081496" y="3395123"/>
            <a:ext cx="5953602" cy="811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63719" y="5901671"/>
            <a:ext cx="8657198" cy="25218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삼천포화력발전소의 미세먼지와 사천의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9872" y="2658918"/>
            <a:ext cx="10196202" cy="24006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495" y="5889286"/>
            <a:ext cx="8647379" cy="24272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5" y="5059571"/>
            <a:ext cx="7481424" cy="4574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435" y="3395124"/>
            <a:ext cx="5952057" cy="771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9871" y="2674189"/>
            <a:ext cx="10200975" cy="238538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8"/>
          <a:srcRect t="13205"/>
          <a:stretch/>
        </p:blipFill>
        <p:spPr>
          <a:xfrm>
            <a:off x="1111993" y="5889286"/>
            <a:ext cx="8608923" cy="24272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4972845"/>
            <a:ext cx="7555158" cy="46865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8663" y="3395123"/>
            <a:ext cx="5956829" cy="8119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47730" y="3307353"/>
            <a:ext cx="5967762" cy="8997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81495" y="5912934"/>
            <a:ext cx="8605656" cy="24035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287608" y="2027758"/>
            <a:ext cx="1285531" cy="1446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결론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2049749" y="2105611"/>
            <a:ext cx="7621400" cy="60643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서울과 강릉의 상관계수는 높게 나타났습니다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그러나 그래프를 보면 화력발전소가 미세먼지에 미치는 영향은 생각보다 크지 않음을 알 수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어떤 지역은 화력발전소에서</a:t>
            </a:r>
            <a:r>
              <a:rPr lang="en-US" altLang="ko-KR" dirty="0"/>
              <a:t> </a:t>
            </a:r>
            <a:r>
              <a:rPr lang="ko-KR" altLang="en-US" dirty="0" smtClean="0"/>
              <a:t>미세먼지를 많이 배출해도</a:t>
            </a:r>
            <a:r>
              <a:rPr lang="en-US" altLang="ko-KR" dirty="0"/>
              <a:t> </a:t>
            </a:r>
            <a:r>
              <a:rPr lang="ko-KR" altLang="en-US" dirty="0" smtClean="0"/>
              <a:t>대기 중 미세먼지 농도가 높지 않은 경우가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현상이 공장의 측정 기기 오류 때문인지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다른 이유가 있는지는 추가 조사가 필요합니다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2" name="Picture 4" descr="물음표 이미지 모아봤어요 : 네이버 블로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36" y="2010537"/>
            <a:ext cx="7850181" cy="663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049749" y="2121305"/>
            <a:ext cx="7621400" cy="438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22</a:t>
            </a: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5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. 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38188"/>
              </p:ext>
            </p:extLst>
          </p:nvPr>
        </p:nvGraphicFramePr>
        <p:xfrm>
          <a:off x="634672" y="1597864"/>
          <a:ext cx="17025556" cy="8296209"/>
        </p:xfrm>
        <a:graphic>
          <a:graphicData uri="http://schemas.openxmlformats.org/drawingml/2006/table">
            <a:tbl>
              <a:tblPr firstRow="1" bandRow="1"/>
              <a:tblGrid>
                <a:gridCol w="7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29549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7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 및 계획 수립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선정 및 역할분담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및 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분석 기반 예측모델 설계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농도 예측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CCTV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영상정보 제공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514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실시간 미세먼지 정보 제공 기능 구현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4799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추천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관련 뉴스 제공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4823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회원가입 등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핵심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세부기능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화면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1652712" y="1402552"/>
            <a:ext cx="0" cy="869088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378435" y="152670"/>
            <a:ext cx="1448066" cy="1448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76251" y="922877"/>
            <a:ext cx="175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smtClean="0">
                <a:solidFill>
                  <a:srgbClr val="FF0000"/>
                </a:solidFill>
              </a:rPr>
              <a:t>중간보고</a:t>
            </a:r>
            <a:endParaRPr lang="ko-KR" altLang="en-US" sz="20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5518791" y="9172562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6685377" y="9147165"/>
            <a:ext cx="10956476" cy="477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</a:t>
            </a:r>
            <a:r>
              <a:rPr kumimoji="0" lang="ko-KR" altLang="en-US" sz="2500" b="1" i="1" baseline="0" dirty="0" err="1">
                <a:solidFill>
                  <a:srgbClr val="E46C0A">
                    <a:alpha val="100000"/>
                  </a:srgbClr>
                </a:solidFill>
                <a:latin typeface="D2Coding"/>
              </a:rPr>
              <a:t>에측치</a:t>
            </a: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 정보 제공은 미흡</a:t>
            </a:r>
            <a:endParaRPr kumimoji="0" lang="ko-KR" altLang="en-US" sz="2500" b="1" i="1" dirty="0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국내 전국의 </a:t>
            </a:r>
            <a:r>
              <a:rPr kumimoji="0" lang="ko-KR" altLang="en-US" sz="2500" b="1" i="1" baseline="0">
                <a:solidFill>
                  <a:srgbClr val="6182D6"/>
                </a:solidFill>
                <a:latin typeface="D2Coding"/>
              </a:rPr>
              <a:t>읍/면/동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을 입력하면 실시간 미세먼지 등급을 한 눈에 조회 가능</a:t>
            </a: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BUT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WHO 논문에서 임시목표로 삼으라고 몇 가지 농도를 제시한 것을 참고하여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8"/>
            <a:ext cx="7617026" cy="852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 단위로 전국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시/군/구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의 실시간 미세먼지 등급을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환경부 4단계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로 한 눈에 조회 가능</a:t>
            </a: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2032</Words>
  <Application>Microsoft Office PowerPoint</Application>
  <PresentationFormat>사용자 지정</PresentationFormat>
  <Paragraphs>556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6" baseType="lpstr">
      <vt:lpstr>?? ??</vt:lpstr>
      <vt:lpstr>D2Coding</vt:lpstr>
      <vt:lpstr>Pretendard SemiBold</vt:lpstr>
      <vt:lpstr>나눔고딕 ExtraBold</vt:lpstr>
      <vt:lpstr>돋움</vt:lpstr>
      <vt:lpstr>맑은 고딕</vt:lpstr>
      <vt:lpstr>바탕</vt:lpstr>
      <vt:lpstr>한컴 윤체 B</vt:lpstr>
      <vt:lpstr>함초롬돋움</vt:lpstr>
      <vt:lpstr>휴먼둥근헤드라인</vt:lpstr>
      <vt:lpstr>휴먼엑스포</vt:lpstr>
      <vt:lpstr>Arial</vt:lpstr>
      <vt:lpstr>Calibri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49</cp:revision>
  <dcterms:created xsi:type="dcterms:W3CDTF">2024-03-13T21:39:25Z</dcterms:created>
  <dcterms:modified xsi:type="dcterms:W3CDTF">2024-06-27T08:57:13Z</dcterms:modified>
  <cp:version>1100.0100.01</cp:version>
</cp:coreProperties>
</file>