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299" r:id="rId4"/>
    <p:sldId id="29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260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FF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7826" autoAdjust="0"/>
  </p:normalViewPr>
  <p:slideViewPr>
    <p:cSldViewPr>
      <p:cViewPr varScale="1">
        <p:scale>
          <a:sx n="53" d="100"/>
          <a:sy n="53" d="100"/>
        </p:scale>
        <p:origin x="126" y="432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96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09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94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002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11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54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1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5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3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49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2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4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14500"/>
            <a:ext cx="16411533" cy="5201293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6172200" y="7032998"/>
            <a:ext cx="9448800" cy="2590800"/>
          </a:xfrm>
          <a:prstGeom prst="wedgeRoundRectCallout">
            <a:avLst>
              <a:gd name="adj1" fmla="val -55841"/>
              <a:gd name="adj2" fmla="val -49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활용된 데이터에서 </a:t>
            </a:r>
            <a:r>
              <a:rPr lang="en-US" altLang="ko-KR" dirty="0" smtClean="0"/>
              <a:t>PM25</a:t>
            </a:r>
            <a:r>
              <a:rPr lang="ko-KR" altLang="en-US" dirty="0" smtClean="0"/>
              <a:t>를 종속변수로 한 다중 선형 회귀 분석 </a:t>
            </a:r>
            <a:r>
              <a:rPr lang="ko-KR" altLang="en-US" dirty="0"/>
              <a:t>모</a:t>
            </a:r>
            <a:r>
              <a:rPr lang="ko-KR" altLang="en-US" dirty="0" smtClean="0"/>
              <a:t>델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9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9798" y="627419"/>
            <a:ext cx="8782050" cy="9030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31" y="1843236"/>
            <a:ext cx="6547770" cy="2391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33" y="4720154"/>
            <a:ext cx="7592308" cy="24571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4401" y="7246635"/>
            <a:ext cx="7238999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모델의 설명도 </a:t>
            </a:r>
            <a:r>
              <a:rPr lang="en-US" altLang="ko-KR" dirty="0" smtClean="0"/>
              <a:t>: 0.41</a:t>
            </a:r>
          </a:p>
          <a:p>
            <a:pPr algn="ctr"/>
            <a:r>
              <a:rPr lang="ko-KR" altLang="en-US" dirty="0" smtClean="0"/>
              <a:t>해당 모델의 오차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50264"/>
            <a:ext cx="8915400" cy="4910258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257300" y="7933099"/>
            <a:ext cx="14962327" cy="15763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05694" y="1665457"/>
            <a:ext cx="3818611" cy="7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일의 </a:t>
            </a:r>
            <a:r>
              <a:rPr lang="en-US" altLang="ko-KR" dirty="0" smtClean="0"/>
              <a:t>PM25 </a:t>
            </a:r>
            <a:r>
              <a:rPr lang="ko-KR" altLang="en-US" dirty="0" smtClean="0"/>
              <a:t>예측 수치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5850" y="7501982"/>
            <a:ext cx="3818611" cy="7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일의 </a:t>
            </a:r>
            <a:r>
              <a:rPr lang="en-US" altLang="ko-KR" dirty="0" smtClean="0"/>
              <a:t>PM25 </a:t>
            </a:r>
            <a:r>
              <a:rPr lang="ko-KR" altLang="en-US" dirty="0" smtClean="0"/>
              <a:t>실제 수치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14082" y="6058736"/>
            <a:ext cx="2291612" cy="532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19600" y="8470029"/>
            <a:ext cx="1981200" cy="6973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3106400" y="6058736"/>
            <a:ext cx="3390900" cy="1451518"/>
          </a:xfrm>
          <a:prstGeom prst="wedgeRoundRectCallout">
            <a:avLst>
              <a:gd name="adj1" fmla="val -42920"/>
              <a:gd name="adj2" fmla="val 76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</a:t>
            </a:r>
            <a:r>
              <a:rPr lang="ko-KR" altLang="en-US" dirty="0" err="1" smtClean="0"/>
              <a:t>대기질</a:t>
            </a:r>
            <a:r>
              <a:rPr lang="ko-KR" altLang="en-US" dirty="0" smtClean="0"/>
              <a:t> 데이터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0583553" y="2150264"/>
            <a:ext cx="6504297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실패 원인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/>
              <a:t>풍향같은 경우 목적형 데이터 이므로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목적형 데이터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범주형 데이터의 구분이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83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49492" y="1508177"/>
            <a:ext cx="2952749" cy="79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4566224" y="1720866"/>
            <a:ext cx="2519284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55265"/>
            <a:ext cx="13239907" cy="78748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625716" y="6605529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625716" y="5511593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2023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양천구 데이터 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25716" y="337906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5716" y="444845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 </a:t>
            </a:r>
            <a:r>
              <a:rPr lang="ko-KR" altLang="en-US" dirty="0" smtClean="0">
                <a:solidFill>
                  <a:schemeClr val="tx1"/>
                </a:solidFill>
              </a:rPr>
              <a:t>특별시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대기환경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98" y="5829070"/>
            <a:ext cx="15768702" cy="3778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583175"/>
            <a:ext cx="8036637" cy="41344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551" y="1559362"/>
            <a:ext cx="8163659" cy="41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14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399" y="825481"/>
            <a:ext cx="10858501" cy="86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15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1559146"/>
            <a:ext cx="11283179" cy="80837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17366" y="4459344"/>
            <a:ext cx="3517434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Max-Min Scaling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753" y="8014439"/>
            <a:ext cx="5252829" cy="1538212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>
            <a:off x="13511270" y="6016891"/>
            <a:ext cx="3390900" cy="1451518"/>
          </a:xfrm>
          <a:prstGeom prst="wedgeRoundRectCallout">
            <a:avLst>
              <a:gd name="adj1" fmla="val -42920"/>
              <a:gd name="adj2" fmla="val 76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모델의 정확도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94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16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1" y="1714500"/>
            <a:ext cx="8000999" cy="7759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990" y="3149055"/>
            <a:ext cx="8413189" cy="6324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5099" y="1145176"/>
            <a:ext cx="7914701" cy="199155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1277600" y="3206093"/>
            <a:ext cx="7620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92249" y="2343149"/>
            <a:ext cx="1380551" cy="3705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0" idx="1"/>
          </p:cNvCxnSpPr>
          <p:nvPr/>
        </p:nvCxnSpPr>
        <p:spPr>
          <a:xfrm>
            <a:off x="10972800" y="2713654"/>
            <a:ext cx="416392" cy="5928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17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795141"/>
            <a:ext cx="15621000" cy="63641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955" y="6327938"/>
            <a:ext cx="8948845" cy="30216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716000" y="8158711"/>
            <a:ext cx="1447800" cy="11856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300" y="1820498"/>
            <a:ext cx="7696200" cy="36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화면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69978"/>
            <a:ext cx="10839449" cy="765037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943600" y="1359273"/>
            <a:ext cx="8792852" cy="5460627"/>
            <a:chOff x="5905501" y="1365875"/>
            <a:chExt cx="8792852" cy="5460627"/>
          </a:xfrm>
        </p:grpSpPr>
        <p:sp>
          <p:nvSpPr>
            <p:cNvPr id="9" name="타원 8"/>
            <p:cNvSpPr/>
            <p:nvPr/>
          </p:nvSpPr>
          <p:spPr>
            <a:xfrm>
              <a:off x="5905501" y="4020214"/>
              <a:ext cx="1066800" cy="6096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54728" y="1378202"/>
              <a:ext cx="6143625" cy="544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연결선 11"/>
            <p:cNvCxnSpPr>
              <a:stCxn id="9" idx="0"/>
            </p:cNvCxnSpPr>
            <p:nvPr/>
          </p:nvCxnSpPr>
          <p:spPr>
            <a:xfrm flipV="1">
              <a:off x="6438901" y="1365875"/>
              <a:ext cx="2115827" cy="26543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4"/>
            </p:cNvCxnSpPr>
            <p:nvPr/>
          </p:nvCxnSpPr>
          <p:spPr>
            <a:xfrm>
              <a:off x="6438901" y="4629814"/>
              <a:ext cx="2115827" cy="21966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968241" y="6990561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 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구글 지도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대기질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CCTV : </a:t>
            </a:r>
            <a:r>
              <a:rPr lang="ko-KR" altLang="en-US" dirty="0" smtClean="0"/>
              <a:t>도시교통 정보센터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96049" y="3019178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창 띄우기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524000" y="2560787"/>
            <a:ext cx="838200" cy="77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90900" y="399444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버튼 클릭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25588" y="399444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입력값</a:t>
            </a:r>
            <a:r>
              <a:rPr lang="ko-KR" altLang="en-US" dirty="0"/>
              <a:t> </a:t>
            </a:r>
            <a:r>
              <a:rPr lang="ko-KR" altLang="en-US" dirty="0" err="1" smtClean="0"/>
              <a:t>읽어오기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460276" y="3979354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통신을 통한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정보 받아오기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994964" y="3979354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정보를 통해서 </a:t>
            </a:r>
            <a:r>
              <a:rPr lang="ko-KR" altLang="en-US" dirty="0" err="1" smtClean="0"/>
              <a:t>정보창</a:t>
            </a:r>
            <a:r>
              <a:rPr lang="ko-KR" altLang="en-US" dirty="0" smtClean="0"/>
              <a:t> 함수 호출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896049" y="5919091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결과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524000" y="5460700"/>
            <a:ext cx="838200" cy="77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390900" y="6894360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정보창</a:t>
            </a:r>
            <a:r>
              <a:rPr lang="ko-KR" altLang="en-US" dirty="0" smtClean="0"/>
              <a:t> 호출 함수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925588" y="6894360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매개변수를 통한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정보 받아오기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460276" y="687926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Iframe</a:t>
            </a:r>
            <a:r>
              <a:rPr lang="ko-KR" altLang="en-US" dirty="0" smtClean="0"/>
              <a:t>을 통한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띄우기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1" idx="3"/>
            <a:endCxn id="23" idx="1"/>
          </p:cNvCxnSpPr>
          <p:nvPr/>
        </p:nvCxnSpPr>
        <p:spPr>
          <a:xfrm>
            <a:off x="5600700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135388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2670076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600700" y="7277100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135388" y="7277100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2"/>
            <a:endCxn id="21" idx="1"/>
          </p:cNvCxnSpPr>
          <p:nvPr/>
        </p:nvCxnSpPr>
        <p:spPr>
          <a:xfrm rot="16200000" flipH="1">
            <a:off x="2896426" y="3876247"/>
            <a:ext cx="598996" cy="389951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6200000" flipH="1">
            <a:off x="2896425" y="6782627"/>
            <a:ext cx="598996" cy="389951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316" y="1783619"/>
            <a:ext cx="6343649" cy="4477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4277" y="7696249"/>
            <a:ext cx="8277845" cy="11287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0592" y="3257750"/>
            <a:ext cx="788233" cy="2246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1698626"/>
            <a:ext cx="10943508" cy="57090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55689" y="4497307"/>
            <a:ext cx="9664819" cy="426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4" idx="3"/>
            <a:endCxn id="16" idx="2"/>
          </p:cNvCxnSpPr>
          <p:nvPr/>
        </p:nvCxnSpPr>
        <p:spPr>
          <a:xfrm flipV="1">
            <a:off x="10692122" y="7407657"/>
            <a:ext cx="1256632" cy="852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1"/>
          </p:cNvCxnSpPr>
          <p:nvPr/>
        </p:nvCxnSpPr>
        <p:spPr>
          <a:xfrm flipH="1" flipV="1">
            <a:off x="6324600" y="4686300"/>
            <a:ext cx="1431089" cy="24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7" idx="2"/>
            <a:endCxn id="4" idx="1"/>
          </p:cNvCxnSpPr>
          <p:nvPr/>
        </p:nvCxnSpPr>
        <p:spPr>
          <a:xfrm rot="16200000" flipH="1">
            <a:off x="646256" y="6492626"/>
            <a:ext cx="2756475" cy="77956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4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2095500"/>
            <a:ext cx="6762750" cy="4773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508" y="4831962"/>
            <a:ext cx="12679550" cy="48489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562350" y="3543300"/>
            <a:ext cx="1314450" cy="3208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81800" y="8236966"/>
            <a:ext cx="10624258" cy="6403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25" idx="0"/>
            <a:endCxn id="23" idx="3"/>
          </p:cNvCxnSpPr>
          <p:nvPr/>
        </p:nvCxnSpPr>
        <p:spPr>
          <a:xfrm rot="16200000" flipV="1">
            <a:off x="6218757" y="2361793"/>
            <a:ext cx="4533217" cy="721712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05416" y="9044710"/>
            <a:ext cx="1857768" cy="3894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30" idx="1"/>
          </p:cNvCxnSpPr>
          <p:nvPr/>
        </p:nvCxnSpPr>
        <p:spPr>
          <a:xfrm rot="10800000">
            <a:off x="3562350" y="5600701"/>
            <a:ext cx="3243066" cy="363874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6500" y="1943100"/>
            <a:ext cx="6477000" cy="693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43300" y="2247900"/>
            <a:ext cx="4114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4700" y="3883141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단일 회귀 분석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81300" y="3314700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4700" y="5693777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다중 회귀 분석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1300" y="5125336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4700" y="7466315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KNN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81300" y="6897874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3600" y="1943100"/>
            <a:ext cx="6477000" cy="693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820400" y="2247900"/>
            <a:ext cx="4114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91800" y="3883141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강수량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바람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습도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058400" y="3314700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91800" y="5693777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</a:t>
            </a:r>
            <a:r>
              <a:rPr lang="ko-KR" altLang="en-US" dirty="0" err="1" smtClean="0">
                <a:solidFill>
                  <a:schemeClr val="tx1"/>
                </a:solidFill>
              </a:rPr>
              <a:t>대기질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서울시 미세먼지 농도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058400" y="5125336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591800" y="7466315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 특별시 대기환경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양천구 미세먼지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058400" y="6897874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가공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6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90700"/>
            <a:ext cx="13182600" cy="766987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4349492" y="1790700"/>
            <a:ext cx="2952749" cy="766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4566224" y="2086598"/>
            <a:ext cx="2519284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625716" y="6605529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25716" y="5511593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2024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25716" y="337906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625716" y="444845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</a:t>
            </a:r>
            <a:r>
              <a:rPr lang="ko-KR" altLang="en-US" dirty="0" err="1" smtClean="0">
                <a:solidFill>
                  <a:schemeClr val="tx1"/>
                </a:solidFill>
              </a:rPr>
              <a:t>대기질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792" y="967871"/>
            <a:ext cx="13473191" cy="873212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관계 해석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34201" y="1714500"/>
            <a:ext cx="1295399" cy="617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단일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056" y="723900"/>
            <a:ext cx="12088767" cy="878838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62800" y="4229100"/>
            <a:ext cx="8229600" cy="457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342897" y="3314057"/>
            <a:ext cx="4267200" cy="2590800"/>
          </a:xfrm>
          <a:prstGeom prst="wedgeRoundRectCallout">
            <a:avLst>
              <a:gd name="adj1" fmla="val 70685"/>
              <a:gd name="adj2" fmla="val 3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PM25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PM10</a:t>
            </a:r>
            <a:r>
              <a:rPr lang="ko-KR" altLang="en-US" dirty="0" smtClean="0"/>
              <a:t>대가 비슷한 데이터 활용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해당 그래프는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기온 </a:t>
            </a:r>
            <a:r>
              <a:rPr lang="en-US" altLang="ko-KR" dirty="0" smtClean="0"/>
              <a:t>– pm25]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그래프가 유추되지 않기에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단일 </a:t>
            </a:r>
            <a:r>
              <a:rPr lang="ko-KR" altLang="en-US" dirty="0" err="1" smtClean="0"/>
              <a:t>선형회귀</a:t>
            </a:r>
            <a:r>
              <a:rPr lang="ko-KR" altLang="en-US" dirty="0" smtClean="0"/>
              <a:t> 모델은 맞지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70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360</Words>
  <Application>Microsoft Office PowerPoint</Application>
  <PresentationFormat>사용자 지정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?? ??</vt:lpstr>
      <vt:lpstr>Pretendard Medium</vt:lpstr>
      <vt:lpstr>Pretendard SemiBold</vt:lpstr>
      <vt:lpstr>나눔고딕 ExtraBold</vt:lpstr>
      <vt:lpstr>돋움</vt:lpstr>
      <vt:lpstr>맑은 고딕</vt:lpstr>
      <vt:lpstr>한컴 윤체 B</vt:lpstr>
      <vt:lpstr>휴먼둥근헤드라인</vt:lpstr>
      <vt:lpstr>휴먼엑스포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726</cp:revision>
  <dcterms:created xsi:type="dcterms:W3CDTF">2024-03-13T21:39:25Z</dcterms:created>
  <dcterms:modified xsi:type="dcterms:W3CDTF">2024-06-26T08:58:13Z</dcterms:modified>
  <cp:version/>
</cp:coreProperties>
</file>