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737" r:id="rId2"/>
    <p:sldId id="742" r:id="rId3"/>
    <p:sldId id="738" r:id="rId4"/>
    <p:sldId id="741" r:id="rId5"/>
    <p:sldId id="739" r:id="rId6"/>
    <p:sldId id="74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 autoAdjust="0"/>
    <p:restoredTop sz="94534" autoAdjust="0"/>
  </p:normalViewPr>
  <p:slideViewPr>
    <p:cSldViewPr>
      <p:cViewPr varScale="1">
        <p:scale>
          <a:sx n="95" d="100"/>
          <a:sy n="95" d="100"/>
        </p:scale>
        <p:origin x="96" y="234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3624" y="3025586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미세먼지 시나리오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3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35985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charset="0"/>
                          <a:ea typeface="맑은 고딕" charset="0"/>
                        </a:rPr>
                        <a:t>미안해 메인 </a:t>
                      </a:r>
                      <a:r>
                        <a:rPr lang="ko-KR" altLang="en-US" sz="1400" baseline="0" dirty="0" err="1" smtClean="0">
                          <a:latin typeface="맑은 고딕" charset="0"/>
                          <a:ea typeface="맑은 고딕" charset="0"/>
                        </a:rPr>
                        <a:t>베너</a:t>
                      </a:r>
                      <a:endParaRPr lang="en-US" altLang="ko-KR" sz="14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선택 메뉴</a:t>
                      </a:r>
                      <a:endParaRPr lang="en-US" altLang="ko-KR" sz="14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국내 지도 보기</a:t>
                      </a:r>
                      <a:endParaRPr lang="en-US" altLang="ko-KR" sz="14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해외 지도 보기</a:t>
                      </a:r>
                      <a:endParaRPr lang="en-US" altLang="ko-KR" sz="14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실시간 정보 보기</a:t>
                      </a:r>
                      <a:endParaRPr lang="en-US" altLang="ko-KR" sz="14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예측하기</a:t>
                      </a:r>
                      <a:endParaRPr lang="en-US" altLang="ko-KR" sz="14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charset="0"/>
                          <a:ea typeface="맑은 고딕" charset="0"/>
                        </a:rPr>
                        <a:t>3.   </a:t>
                      </a: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국내 미세먼지 순위</a:t>
                      </a:r>
                      <a:endParaRPr lang="en-US" altLang="ko-KR" sz="14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charset="0"/>
                          <a:ea typeface="맑은 고딕" charset="0"/>
                        </a:rPr>
                        <a:t>4.   </a:t>
                      </a: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해외 미세먼지 순위</a:t>
                      </a:r>
                      <a:endParaRPr lang="en-US" altLang="ko-KR" sz="14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맑은 고딕" charset="0"/>
                          <a:ea typeface="맑은 고딕" charset="0"/>
                        </a:rPr>
                        <a:t>로그인창</a:t>
                      </a:r>
                      <a:endParaRPr lang="en-US" altLang="ko-KR" sz="14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미세먼지</a:t>
                      </a:r>
                      <a:r>
                        <a:rPr lang="ko-KR" altLang="en-US" sz="1400" baseline="0" dirty="0" smtClean="0">
                          <a:latin typeface="맑은 고딕" charset="0"/>
                          <a:ea typeface="맑은 고딕" charset="0"/>
                        </a:rPr>
                        <a:t> 관련 기사</a:t>
                      </a:r>
                      <a:endParaRPr lang="en-US" altLang="ko-KR" sz="14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1400" baseline="0" dirty="0" err="1" smtClean="0"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en-US" altLang="ko-KR" sz="14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5568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미안해 메인 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김유진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김한민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3" y="1340767"/>
            <a:ext cx="6518162" cy="5256583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251519" y="2061623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74245" y="1412775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95573" y="2513999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95573" y="4119017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139952" y="2323815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139951" y="3497047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74245" y="5720510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63515"/>
              </p:ext>
            </p:extLst>
          </p:nvPr>
        </p:nvGraphicFramePr>
        <p:xfrm>
          <a:off x="107504" y="1410699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메인 지도 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사용자가 선택한 지역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해당 지역의 미세먼지 정보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56523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지도 </a:t>
                      </a:r>
                      <a:r>
                        <a:rPr lang="en-US" altLang="ko-KR" sz="1400" dirty="0" smtClean="0"/>
                        <a:t>view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김광섭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허광혁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2024-06-12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99592" y="2204864"/>
            <a:ext cx="5137766" cy="4032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683568" y="1947739"/>
            <a:ext cx="5353790" cy="4291287"/>
          </a:xfrm>
          <a:custGeom>
            <a:avLst/>
            <a:gdLst>
              <a:gd name="connsiteX0" fmla="*/ 271306 w 4846831"/>
              <a:gd name="connsiteY0" fmla="*/ 4200211 h 4291287"/>
              <a:gd name="connsiteX1" fmla="*/ 622998 w 4846831"/>
              <a:gd name="connsiteY1" fmla="*/ 3808325 h 4291287"/>
              <a:gd name="connsiteX2" fmla="*/ 693336 w 4846831"/>
              <a:gd name="connsiteY2" fmla="*/ 3737986 h 4291287"/>
              <a:gd name="connsiteX3" fmla="*/ 703385 w 4846831"/>
              <a:gd name="connsiteY3" fmla="*/ 3707841 h 4291287"/>
              <a:gd name="connsiteX4" fmla="*/ 733530 w 4846831"/>
              <a:gd name="connsiteY4" fmla="*/ 3597309 h 4291287"/>
              <a:gd name="connsiteX5" fmla="*/ 723481 w 4846831"/>
              <a:gd name="connsiteY5" fmla="*/ 3416439 h 4291287"/>
              <a:gd name="connsiteX6" fmla="*/ 693336 w 4846831"/>
              <a:gd name="connsiteY6" fmla="*/ 3406391 h 4291287"/>
              <a:gd name="connsiteX7" fmla="*/ 683288 w 4846831"/>
              <a:gd name="connsiteY7" fmla="*/ 3326004 h 4291287"/>
              <a:gd name="connsiteX8" fmla="*/ 753627 w 4846831"/>
              <a:gd name="connsiteY8" fmla="*/ 3285811 h 4291287"/>
              <a:gd name="connsiteX9" fmla="*/ 783772 w 4846831"/>
              <a:gd name="connsiteY9" fmla="*/ 3265714 h 4291287"/>
              <a:gd name="connsiteX10" fmla="*/ 823965 w 4846831"/>
              <a:gd name="connsiteY10" fmla="*/ 3255665 h 4291287"/>
              <a:gd name="connsiteX11" fmla="*/ 1115367 w 4846831"/>
              <a:gd name="connsiteY11" fmla="*/ 3245617 h 4291287"/>
              <a:gd name="connsiteX12" fmla="*/ 1145512 w 4846831"/>
              <a:gd name="connsiteY12" fmla="*/ 3235569 h 4291287"/>
              <a:gd name="connsiteX13" fmla="*/ 1165609 w 4846831"/>
              <a:gd name="connsiteY13" fmla="*/ 3205424 h 4291287"/>
              <a:gd name="connsiteX14" fmla="*/ 1195754 w 4846831"/>
              <a:gd name="connsiteY14" fmla="*/ 3185327 h 4291287"/>
              <a:gd name="connsiteX15" fmla="*/ 1205802 w 4846831"/>
              <a:gd name="connsiteY15" fmla="*/ 3155182 h 4291287"/>
              <a:gd name="connsiteX16" fmla="*/ 1215851 w 4846831"/>
              <a:gd name="connsiteY16" fmla="*/ 3114989 h 4291287"/>
              <a:gd name="connsiteX17" fmla="*/ 1235947 w 4846831"/>
              <a:gd name="connsiteY17" fmla="*/ 3084843 h 4291287"/>
              <a:gd name="connsiteX18" fmla="*/ 1245996 w 4846831"/>
              <a:gd name="connsiteY18" fmla="*/ 3004457 h 4291287"/>
              <a:gd name="connsiteX19" fmla="*/ 1256044 w 4846831"/>
              <a:gd name="connsiteY19" fmla="*/ 2873828 h 4291287"/>
              <a:gd name="connsiteX20" fmla="*/ 1276141 w 4846831"/>
              <a:gd name="connsiteY20" fmla="*/ 2813538 h 4291287"/>
              <a:gd name="connsiteX21" fmla="*/ 1286189 w 4846831"/>
              <a:gd name="connsiteY21" fmla="*/ 2652764 h 4291287"/>
              <a:gd name="connsiteX22" fmla="*/ 1386673 w 4846831"/>
              <a:gd name="connsiteY22" fmla="*/ 2662813 h 4291287"/>
              <a:gd name="connsiteX23" fmla="*/ 1547446 w 4846831"/>
              <a:gd name="connsiteY23" fmla="*/ 2672861 h 4291287"/>
              <a:gd name="connsiteX24" fmla="*/ 1597688 w 4846831"/>
              <a:gd name="connsiteY24" fmla="*/ 2682909 h 4291287"/>
              <a:gd name="connsiteX25" fmla="*/ 1637881 w 4846831"/>
              <a:gd name="connsiteY25" fmla="*/ 2692958 h 4291287"/>
              <a:gd name="connsiteX26" fmla="*/ 1778558 w 4846831"/>
              <a:gd name="connsiteY26" fmla="*/ 2682909 h 4291287"/>
              <a:gd name="connsiteX27" fmla="*/ 1808703 w 4846831"/>
              <a:gd name="connsiteY27" fmla="*/ 2662813 h 4291287"/>
              <a:gd name="connsiteX28" fmla="*/ 1838849 w 4846831"/>
              <a:gd name="connsiteY28" fmla="*/ 2542233 h 4291287"/>
              <a:gd name="connsiteX29" fmla="*/ 1868994 w 4846831"/>
              <a:gd name="connsiteY29" fmla="*/ 2522136 h 4291287"/>
              <a:gd name="connsiteX30" fmla="*/ 1929284 w 4846831"/>
              <a:gd name="connsiteY30" fmla="*/ 2491991 h 4291287"/>
              <a:gd name="connsiteX31" fmla="*/ 1989574 w 4846831"/>
              <a:gd name="connsiteY31" fmla="*/ 2431701 h 4291287"/>
              <a:gd name="connsiteX32" fmla="*/ 2029767 w 4846831"/>
              <a:gd name="connsiteY32" fmla="*/ 2361362 h 4291287"/>
              <a:gd name="connsiteX33" fmla="*/ 2039816 w 4846831"/>
              <a:gd name="connsiteY33" fmla="*/ 2321169 h 4291287"/>
              <a:gd name="connsiteX34" fmla="*/ 2049864 w 4846831"/>
              <a:gd name="connsiteY34" fmla="*/ 2270927 h 4291287"/>
              <a:gd name="connsiteX35" fmla="*/ 2080009 w 4846831"/>
              <a:gd name="connsiteY35" fmla="*/ 2250830 h 4291287"/>
              <a:gd name="connsiteX36" fmla="*/ 2140299 w 4846831"/>
              <a:gd name="connsiteY36" fmla="*/ 2260879 h 4291287"/>
              <a:gd name="connsiteX37" fmla="*/ 2220686 w 4846831"/>
              <a:gd name="connsiteY37" fmla="*/ 2270927 h 4291287"/>
              <a:gd name="connsiteX38" fmla="*/ 2301073 w 4846831"/>
              <a:gd name="connsiteY38" fmla="*/ 2291024 h 4291287"/>
              <a:gd name="connsiteX39" fmla="*/ 2431701 w 4846831"/>
              <a:gd name="connsiteY39" fmla="*/ 2280975 h 4291287"/>
              <a:gd name="connsiteX40" fmla="*/ 2451798 w 4846831"/>
              <a:gd name="connsiteY40" fmla="*/ 2220685 h 4291287"/>
              <a:gd name="connsiteX41" fmla="*/ 2471895 w 4846831"/>
              <a:gd name="connsiteY41" fmla="*/ 2160395 h 4291287"/>
              <a:gd name="connsiteX42" fmla="*/ 2512088 w 4846831"/>
              <a:gd name="connsiteY42" fmla="*/ 2110153 h 4291287"/>
              <a:gd name="connsiteX43" fmla="*/ 2552281 w 4846831"/>
              <a:gd name="connsiteY43" fmla="*/ 2100105 h 4291287"/>
              <a:gd name="connsiteX44" fmla="*/ 2602523 w 4846831"/>
              <a:gd name="connsiteY44" fmla="*/ 2049863 h 4291287"/>
              <a:gd name="connsiteX45" fmla="*/ 2642717 w 4846831"/>
              <a:gd name="connsiteY45" fmla="*/ 1999622 h 4291287"/>
              <a:gd name="connsiteX46" fmla="*/ 2682910 w 4846831"/>
              <a:gd name="connsiteY46" fmla="*/ 1929283 h 4291287"/>
              <a:gd name="connsiteX47" fmla="*/ 2733152 w 4846831"/>
              <a:gd name="connsiteY47" fmla="*/ 1999622 h 4291287"/>
              <a:gd name="connsiteX48" fmla="*/ 2753249 w 4846831"/>
              <a:gd name="connsiteY48" fmla="*/ 2220685 h 4291287"/>
              <a:gd name="connsiteX49" fmla="*/ 2813539 w 4846831"/>
              <a:gd name="connsiteY49" fmla="*/ 2270927 h 4291287"/>
              <a:gd name="connsiteX50" fmla="*/ 2843684 w 4846831"/>
              <a:gd name="connsiteY50" fmla="*/ 2331217 h 4291287"/>
              <a:gd name="connsiteX51" fmla="*/ 2853732 w 4846831"/>
              <a:gd name="connsiteY51" fmla="*/ 2381459 h 4291287"/>
              <a:gd name="connsiteX52" fmla="*/ 2883877 w 4846831"/>
              <a:gd name="connsiteY52" fmla="*/ 2401556 h 4291287"/>
              <a:gd name="connsiteX53" fmla="*/ 2994409 w 4846831"/>
              <a:gd name="connsiteY53" fmla="*/ 2361362 h 4291287"/>
              <a:gd name="connsiteX54" fmla="*/ 3054699 w 4846831"/>
              <a:gd name="connsiteY54" fmla="*/ 2321169 h 4291287"/>
              <a:gd name="connsiteX55" fmla="*/ 3084844 w 4846831"/>
              <a:gd name="connsiteY55" fmla="*/ 2120202 h 4291287"/>
              <a:gd name="connsiteX56" fmla="*/ 3094892 w 4846831"/>
              <a:gd name="connsiteY56" fmla="*/ 2039815 h 4291287"/>
              <a:gd name="connsiteX57" fmla="*/ 3104941 w 4846831"/>
              <a:gd name="connsiteY57" fmla="*/ 1939331 h 4291287"/>
              <a:gd name="connsiteX58" fmla="*/ 3125038 w 4846831"/>
              <a:gd name="connsiteY58" fmla="*/ 1899138 h 4291287"/>
              <a:gd name="connsiteX59" fmla="*/ 3155183 w 4846831"/>
              <a:gd name="connsiteY59" fmla="*/ 1808703 h 4291287"/>
              <a:gd name="connsiteX60" fmla="*/ 3145134 w 4846831"/>
              <a:gd name="connsiteY60" fmla="*/ 1617784 h 4291287"/>
              <a:gd name="connsiteX61" fmla="*/ 3104941 w 4846831"/>
              <a:gd name="connsiteY61" fmla="*/ 1557494 h 4291287"/>
              <a:gd name="connsiteX62" fmla="*/ 3094892 w 4846831"/>
              <a:gd name="connsiteY62" fmla="*/ 1517301 h 4291287"/>
              <a:gd name="connsiteX63" fmla="*/ 3104941 w 4846831"/>
              <a:gd name="connsiteY63" fmla="*/ 1436914 h 4291287"/>
              <a:gd name="connsiteX64" fmla="*/ 3165231 w 4846831"/>
              <a:gd name="connsiteY64" fmla="*/ 1376624 h 4291287"/>
              <a:gd name="connsiteX65" fmla="*/ 3346101 w 4846831"/>
              <a:gd name="connsiteY65" fmla="*/ 1346479 h 4291287"/>
              <a:gd name="connsiteX66" fmla="*/ 3396343 w 4846831"/>
              <a:gd name="connsiteY66" fmla="*/ 1336430 h 4291287"/>
              <a:gd name="connsiteX67" fmla="*/ 3476730 w 4846831"/>
              <a:gd name="connsiteY67" fmla="*/ 1316334 h 4291287"/>
              <a:gd name="connsiteX68" fmla="*/ 3667649 w 4846831"/>
              <a:gd name="connsiteY68" fmla="*/ 1306285 h 4291287"/>
              <a:gd name="connsiteX69" fmla="*/ 3707842 w 4846831"/>
              <a:gd name="connsiteY69" fmla="*/ 1286189 h 4291287"/>
              <a:gd name="connsiteX70" fmla="*/ 3768132 w 4846831"/>
              <a:gd name="connsiteY70" fmla="*/ 1266092 h 4291287"/>
              <a:gd name="connsiteX71" fmla="*/ 3788229 w 4846831"/>
              <a:gd name="connsiteY71" fmla="*/ 1235947 h 4291287"/>
              <a:gd name="connsiteX72" fmla="*/ 3798277 w 4846831"/>
              <a:gd name="connsiteY72" fmla="*/ 1195753 h 4291287"/>
              <a:gd name="connsiteX73" fmla="*/ 3828422 w 4846831"/>
              <a:gd name="connsiteY73" fmla="*/ 1175657 h 4291287"/>
              <a:gd name="connsiteX74" fmla="*/ 3848519 w 4846831"/>
              <a:gd name="connsiteY74" fmla="*/ 1095270 h 4291287"/>
              <a:gd name="connsiteX75" fmla="*/ 3858567 w 4846831"/>
              <a:gd name="connsiteY75" fmla="*/ 1065125 h 4291287"/>
              <a:gd name="connsiteX76" fmla="*/ 3868616 w 4846831"/>
              <a:gd name="connsiteY76" fmla="*/ 1004835 h 4291287"/>
              <a:gd name="connsiteX77" fmla="*/ 3908809 w 4846831"/>
              <a:gd name="connsiteY77" fmla="*/ 894303 h 4291287"/>
              <a:gd name="connsiteX78" fmla="*/ 3969099 w 4846831"/>
              <a:gd name="connsiteY78" fmla="*/ 874206 h 4291287"/>
              <a:gd name="connsiteX79" fmla="*/ 3999244 w 4846831"/>
              <a:gd name="connsiteY79" fmla="*/ 864158 h 4291287"/>
              <a:gd name="connsiteX80" fmla="*/ 4049486 w 4846831"/>
              <a:gd name="connsiteY80" fmla="*/ 844061 h 4291287"/>
              <a:gd name="connsiteX81" fmla="*/ 4310743 w 4846831"/>
              <a:gd name="connsiteY81" fmla="*/ 834013 h 4291287"/>
              <a:gd name="connsiteX82" fmla="*/ 4421275 w 4846831"/>
              <a:gd name="connsiteY82" fmla="*/ 823964 h 4291287"/>
              <a:gd name="connsiteX83" fmla="*/ 4511710 w 4846831"/>
              <a:gd name="connsiteY83" fmla="*/ 793819 h 4291287"/>
              <a:gd name="connsiteX84" fmla="*/ 4541855 w 4846831"/>
              <a:gd name="connsiteY84" fmla="*/ 783771 h 4291287"/>
              <a:gd name="connsiteX85" fmla="*/ 4572000 w 4846831"/>
              <a:gd name="connsiteY85" fmla="*/ 763674 h 4291287"/>
              <a:gd name="connsiteX86" fmla="*/ 4612194 w 4846831"/>
              <a:gd name="connsiteY86" fmla="*/ 643094 h 4291287"/>
              <a:gd name="connsiteX87" fmla="*/ 4632290 w 4846831"/>
              <a:gd name="connsiteY87" fmla="*/ 612949 h 4291287"/>
              <a:gd name="connsiteX88" fmla="*/ 4642339 w 4846831"/>
              <a:gd name="connsiteY88" fmla="*/ 582804 h 4291287"/>
              <a:gd name="connsiteX89" fmla="*/ 4672484 w 4846831"/>
              <a:gd name="connsiteY89" fmla="*/ 562707 h 4291287"/>
              <a:gd name="connsiteX90" fmla="*/ 4712677 w 4846831"/>
              <a:gd name="connsiteY90" fmla="*/ 522514 h 4291287"/>
              <a:gd name="connsiteX91" fmla="*/ 4803112 w 4846831"/>
              <a:gd name="connsiteY91" fmla="*/ 472272 h 4291287"/>
              <a:gd name="connsiteX92" fmla="*/ 4823209 w 4846831"/>
              <a:gd name="connsiteY92" fmla="*/ 432079 h 4291287"/>
              <a:gd name="connsiteX93" fmla="*/ 4813161 w 4846831"/>
              <a:gd name="connsiteY93" fmla="*/ 130628 h 4291287"/>
              <a:gd name="connsiteX94" fmla="*/ 4772967 w 4846831"/>
              <a:gd name="connsiteY94" fmla="*/ 120580 h 4291287"/>
              <a:gd name="connsiteX95" fmla="*/ 4411227 w 4846831"/>
              <a:gd name="connsiteY95" fmla="*/ 90435 h 4291287"/>
              <a:gd name="connsiteX96" fmla="*/ 4350936 w 4846831"/>
              <a:gd name="connsiteY96" fmla="*/ 80386 h 4291287"/>
              <a:gd name="connsiteX97" fmla="*/ 4170066 w 4846831"/>
              <a:gd name="connsiteY97" fmla="*/ 70338 h 4291287"/>
              <a:gd name="connsiteX98" fmla="*/ 4029389 w 4846831"/>
              <a:gd name="connsiteY98" fmla="*/ 60290 h 4291287"/>
              <a:gd name="connsiteX99" fmla="*/ 3486778 w 4846831"/>
              <a:gd name="connsiteY99" fmla="*/ 50241 h 4291287"/>
              <a:gd name="connsiteX100" fmla="*/ 3426488 w 4846831"/>
              <a:gd name="connsiteY100" fmla="*/ 40193 h 4291287"/>
              <a:gd name="connsiteX101" fmla="*/ 3326005 w 4846831"/>
              <a:gd name="connsiteY101" fmla="*/ 30145 h 4291287"/>
              <a:gd name="connsiteX102" fmla="*/ 3235569 w 4846831"/>
              <a:gd name="connsiteY102" fmla="*/ 10048 h 4291287"/>
              <a:gd name="connsiteX103" fmla="*/ 2903974 w 4846831"/>
              <a:gd name="connsiteY103" fmla="*/ 0 h 4291287"/>
              <a:gd name="connsiteX104" fmla="*/ 2180492 w 4846831"/>
              <a:gd name="connsiteY104" fmla="*/ 10048 h 4291287"/>
              <a:gd name="connsiteX105" fmla="*/ 1738365 w 4846831"/>
              <a:gd name="connsiteY105" fmla="*/ 20096 h 4291287"/>
              <a:gd name="connsiteX106" fmla="*/ 914400 w 4846831"/>
              <a:gd name="connsiteY106" fmla="*/ 30145 h 4291287"/>
              <a:gd name="connsiteX107" fmla="*/ 502418 w 4846831"/>
              <a:gd name="connsiteY107" fmla="*/ 50241 h 4291287"/>
              <a:gd name="connsiteX108" fmla="*/ 391886 w 4846831"/>
              <a:gd name="connsiteY108" fmla="*/ 70338 h 4291287"/>
              <a:gd name="connsiteX109" fmla="*/ 301451 w 4846831"/>
              <a:gd name="connsiteY109" fmla="*/ 90435 h 4291287"/>
              <a:gd name="connsiteX110" fmla="*/ 221064 w 4846831"/>
              <a:gd name="connsiteY110" fmla="*/ 100483 h 4291287"/>
              <a:gd name="connsiteX111" fmla="*/ 140677 w 4846831"/>
              <a:gd name="connsiteY111" fmla="*/ 140676 h 4291287"/>
              <a:gd name="connsiteX112" fmla="*/ 80387 w 4846831"/>
              <a:gd name="connsiteY112" fmla="*/ 170822 h 4291287"/>
              <a:gd name="connsiteX113" fmla="*/ 70339 w 4846831"/>
              <a:gd name="connsiteY113" fmla="*/ 200967 h 4291287"/>
              <a:gd name="connsiteX114" fmla="*/ 40194 w 4846831"/>
              <a:gd name="connsiteY114" fmla="*/ 251208 h 4291287"/>
              <a:gd name="connsiteX115" fmla="*/ 30145 w 4846831"/>
              <a:gd name="connsiteY115" fmla="*/ 301450 h 4291287"/>
              <a:gd name="connsiteX116" fmla="*/ 20097 w 4846831"/>
              <a:gd name="connsiteY116" fmla="*/ 422030 h 4291287"/>
              <a:gd name="connsiteX117" fmla="*/ 10049 w 4846831"/>
              <a:gd name="connsiteY117" fmla="*/ 452175 h 4291287"/>
              <a:gd name="connsiteX118" fmla="*/ 0 w 4846831"/>
              <a:gd name="connsiteY118" fmla="*/ 592852 h 4291287"/>
              <a:gd name="connsiteX119" fmla="*/ 10049 w 4846831"/>
              <a:gd name="connsiteY119" fmla="*/ 1376624 h 4291287"/>
              <a:gd name="connsiteX120" fmla="*/ 30145 w 4846831"/>
              <a:gd name="connsiteY120" fmla="*/ 1507252 h 4291287"/>
              <a:gd name="connsiteX121" fmla="*/ 50242 w 4846831"/>
              <a:gd name="connsiteY121" fmla="*/ 1597687 h 4291287"/>
              <a:gd name="connsiteX122" fmla="*/ 70339 w 4846831"/>
              <a:gd name="connsiteY122" fmla="*/ 1688123 h 4291287"/>
              <a:gd name="connsiteX123" fmla="*/ 80387 w 4846831"/>
              <a:gd name="connsiteY123" fmla="*/ 1828800 h 4291287"/>
              <a:gd name="connsiteX124" fmla="*/ 90435 w 4846831"/>
              <a:gd name="connsiteY124" fmla="*/ 1899138 h 4291287"/>
              <a:gd name="connsiteX125" fmla="*/ 80387 w 4846831"/>
              <a:gd name="connsiteY125" fmla="*/ 2883876 h 4291287"/>
              <a:gd name="connsiteX126" fmla="*/ 90435 w 4846831"/>
              <a:gd name="connsiteY126" fmla="*/ 4039437 h 4291287"/>
              <a:gd name="connsiteX127" fmla="*/ 100484 w 4846831"/>
              <a:gd name="connsiteY127" fmla="*/ 4079630 h 4291287"/>
              <a:gd name="connsiteX128" fmla="*/ 110532 w 4846831"/>
              <a:gd name="connsiteY128" fmla="*/ 4109775 h 4291287"/>
              <a:gd name="connsiteX129" fmla="*/ 120580 w 4846831"/>
              <a:gd name="connsiteY129" fmla="*/ 4149969 h 4291287"/>
              <a:gd name="connsiteX130" fmla="*/ 140677 w 4846831"/>
              <a:gd name="connsiteY130" fmla="*/ 4180114 h 4291287"/>
              <a:gd name="connsiteX131" fmla="*/ 180870 w 4846831"/>
              <a:gd name="connsiteY131" fmla="*/ 4290646 h 4291287"/>
              <a:gd name="connsiteX132" fmla="*/ 211016 w 4846831"/>
              <a:gd name="connsiteY132" fmla="*/ 4270549 h 4291287"/>
              <a:gd name="connsiteX133" fmla="*/ 271306 w 4846831"/>
              <a:gd name="connsiteY133" fmla="*/ 4210259 h 4291287"/>
              <a:gd name="connsiteX134" fmla="*/ 291402 w 4846831"/>
              <a:gd name="connsiteY134" fmla="*/ 4180114 h 4291287"/>
              <a:gd name="connsiteX135" fmla="*/ 331596 w 4846831"/>
              <a:gd name="connsiteY135" fmla="*/ 4149969 h 4291287"/>
              <a:gd name="connsiteX136" fmla="*/ 311499 w 4846831"/>
              <a:gd name="connsiteY136" fmla="*/ 4149969 h 429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4846831" h="4291287">
                <a:moveTo>
                  <a:pt x="271306" y="4200211"/>
                </a:moveTo>
                <a:lnTo>
                  <a:pt x="622998" y="3808325"/>
                </a:lnTo>
                <a:cubicBezTo>
                  <a:pt x="646444" y="3784879"/>
                  <a:pt x="672622" y="3763878"/>
                  <a:pt x="693336" y="3737986"/>
                </a:cubicBezTo>
                <a:cubicBezTo>
                  <a:pt x="699953" y="3729715"/>
                  <a:pt x="700598" y="3718060"/>
                  <a:pt x="703385" y="3707841"/>
                </a:cubicBezTo>
                <a:cubicBezTo>
                  <a:pt x="737383" y="3583180"/>
                  <a:pt x="710400" y="3666695"/>
                  <a:pt x="733530" y="3597309"/>
                </a:cubicBezTo>
                <a:cubicBezTo>
                  <a:pt x="730180" y="3537019"/>
                  <a:pt x="735921" y="3475527"/>
                  <a:pt x="723481" y="3416439"/>
                </a:cubicBezTo>
                <a:cubicBezTo>
                  <a:pt x="721299" y="3406074"/>
                  <a:pt x="697638" y="3416070"/>
                  <a:pt x="693336" y="3406391"/>
                </a:cubicBezTo>
                <a:cubicBezTo>
                  <a:pt x="682369" y="3381714"/>
                  <a:pt x="686637" y="3352800"/>
                  <a:pt x="683288" y="3326004"/>
                </a:cubicBezTo>
                <a:cubicBezTo>
                  <a:pt x="702077" y="3269635"/>
                  <a:pt x="678467" y="3310864"/>
                  <a:pt x="753627" y="3285811"/>
                </a:cubicBezTo>
                <a:cubicBezTo>
                  <a:pt x="765084" y="3281992"/>
                  <a:pt x="772672" y="3270471"/>
                  <a:pt x="783772" y="3265714"/>
                </a:cubicBezTo>
                <a:cubicBezTo>
                  <a:pt x="796465" y="3260274"/>
                  <a:pt x="810180" y="3256500"/>
                  <a:pt x="823965" y="3255665"/>
                </a:cubicBezTo>
                <a:cubicBezTo>
                  <a:pt x="920979" y="3249785"/>
                  <a:pt x="1018233" y="3248966"/>
                  <a:pt x="1115367" y="3245617"/>
                </a:cubicBezTo>
                <a:cubicBezTo>
                  <a:pt x="1125415" y="3242268"/>
                  <a:pt x="1137241" y="3242186"/>
                  <a:pt x="1145512" y="3235569"/>
                </a:cubicBezTo>
                <a:cubicBezTo>
                  <a:pt x="1154942" y="3228025"/>
                  <a:pt x="1157070" y="3213963"/>
                  <a:pt x="1165609" y="3205424"/>
                </a:cubicBezTo>
                <a:cubicBezTo>
                  <a:pt x="1174148" y="3196885"/>
                  <a:pt x="1185706" y="3192026"/>
                  <a:pt x="1195754" y="3185327"/>
                </a:cubicBezTo>
                <a:cubicBezTo>
                  <a:pt x="1199103" y="3175279"/>
                  <a:pt x="1202892" y="3165366"/>
                  <a:pt x="1205802" y="3155182"/>
                </a:cubicBezTo>
                <a:cubicBezTo>
                  <a:pt x="1209596" y="3141903"/>
                  <a:pt x="1210411" y="3127682"/>
                  <a:pt x="1215851" y="3114989"/>
                </a:cubicBezTo>
                <a:cubicBezTo>
                  <a:pt x="1220608" y="3103889"/>
                  <a:pt x="1229248" y="3094892"/>
                  <a:pt x="1235947" y="3084843"/>
                </a:cubicBezTo>
                <a:cubicBezTo>
                  <a:pt x="1239297" y="3058048"/>
                  <a:pt x="1243436" y="3031339"/>
                  <a:pt x="1245996" y="3004457"/>
                </a:cubicBezTo>
                <a:cubicBezTo>
                  <a:pt x="1250137" y="2960982"/>
                  <a:pt x="1249233" y="2916965"/>
                  <a:pt x="1256044" y="2873828"/>
                </a:cubicBezTo>
                <a:cubicBezTo>
                  <a:pt x="1259348" y="2852903"/>
                  <a:pt x="1276141" y="2813538"/>
                  <a:pt x="1276141" y="2813538"/>
                </a:cubicBezTo>
                <a:cubicBezTo>
                  <a:pt x="1279490" y="2759947"/>
                  <a:pt x="1254435" y="2696065"/>
                  <a:pt x="1286189" y="2652764"/>
                </a:cubicBezTo>
                <a:cubicBezTo>
                  <a:pt x="1306095" y="2625619"/>
                  <a:pt x="1353110" y="2660231"/>
                  <a:pt x="1386673" y="2662813"/>
                </a:cubicBezTo>
                <a:cubicBezTo>
                  <a:pt x="1440210" y="2666931"/>
                  <a:pt x="1493855" y="2669512"/>
                  <a:pt x="1547446" y="2672861"/>
                </a:cubicBezTo>
                <a:cubicBezTo>
                  <a:pt x="1564193" y="2676210"/>
                  <a:pt x="1581016" y="2679204"/>
                  <a:pt x="1597688" y="2682909"/>
                </a:cubicBezTo>
                <a:cubicBezTo>
                  <a:pt x="1611169" y="2685905"/>
                  <a:pt x="1624071" y="2692958"/>
                  <a:pt x="1637881" y="2692958"/>
                </a:cubicBezTo>
                <a:cubicBezTo>
                  <a:pt x="1684893" y="2692958"/>
                  <a:pt x="1731666" y="2686259"/>
                  <a:pt x="1778558" y="2682909"/>
                </a:cubicBezTo>
                <a:cubicBezTo>
                  <a:pt x="1788606" y="2676210"/>
                  <a:pt x="1802302" y="2673054"/>
                  <a:pt x="1808703" y="2662813"/>
                </a:cubicBezTo>
                <a:cubicBezTo>
                  <a:pt x="1883039" y="2543877"/>
                  <a:pt x="1779348" y="2661233"/>
                  <a:pt x="1838849" y="2542233"/>
                </a:cubicBezTo>
                <a:cubicBezTo>
                  <a:pt x="1844250" y="2531431"/>
                  <a:pt x="1858192" y="2527537"/>
                  <a:pt x="1868994" y="2522136"/>
                </a:cubicBezTo>
                <a:cubicBezTo>
                  <a:pt x="1908898" y="2502183"/>
                  <a:pt x="1892262" y="2524899"/>
                  <a:pt x="1929284" y="2491991"/>
                </a:cubicBezTo>
                <a:cubicBezTo>
                  <a:pt x="1950526" y="2473109"/>
                  <a:pt x="1989574" y="2431701"/>
                  <a:pt x="1989574" y="2431701"/>
                </a:cubicBezTo>
                <a:cubicBezTo>
                  <a:pt x="2015995" y="2326011"/>
                  <a:pt x="1976555" y="2454481"/>
                  <a:pt x="2029767" y="2361362"/>
                </a:cubicBezTo>
                <a:cubicBezTo>
                  <a:pt x="2036619" y="2349372"/>
                  <a:pt x="2036820" y="2334650"/>
                  <a:pt x="2039816" y="2321169"/>
                </a:cubicBezTo>
                <a:cubicBezTo>
                  <a:pt x="2043521" y="2304497"/>
                  <a:pt x="2041391" y="2285756"/>
                  <a:pt x="2049864" y="2270927"/>
                </a:cubicBezTo>
                <a:cubicBezTo>
                  <a:pt x="2055856" y="2260441"/>
                  <a:pt x="2069961" y="2257529"/>
                  <a:pt x="2080009" y="2250830"/>
                </a:cubicBezTo>
                <a:cubicBezTo>
                  <a:pt x="2100106" y="2254180"/>
                  <a:pt x="2120130" y="2257998"/>
                  <a:pt x="2140299" y="2260879"/>
                </a:cubicBezTo>
                <a:cubicBezTo>
                  <a:pt x="2167032" y="2264698"/>
                  <a:pt x="2194144" y="2265950"/>
                  <a:pt x="2220686" y="2270927"/>
                </a:cubicBezTo>
                <a:cubicBezTo>
                  <a:pt x="2247833" y="2276017"/>
                  <a:pt x="2274277" y="2284325"/>
                  <a:pt x="2301073" y="2291024"/>
                </a:cubicBezTo>
                <a:cubicBezTo>
                  <a:pt x="2344616" y="2287674"/>
                  <a:pt x="2392127" y="2299443"/>
                  <a:pt x="2431701" y="2280975"/>
                </a:cubicBezTo>
                <a:cubicBezTo>
                  <a:pt x="2450897" y="2272017"/>
                  <a:pt x="2445099" y="2240782"/>
                  <a:pt x="2451798" y="2220685"/>
                </a:cubicBezTo>
                <a:lnTo>
                  <a:pt x="2471895" y="2160395"/>
                </a:lnTo>
                <a:cubicBezTo>
                  <a:pt x="2482599" y="2128284"/>
                  <a:pt x="2476737" y="2125304"/>
                  <a:pt x="2512088" y="2110153"/>
                </a:cubicBezTo>
                <a:cubicBezTo>
                  <a:pt x="2524781" y="2104713"/>
                  <a:pt x="2538883" y="2103454"/>
                  <a:pt x="2552281" y="2100105"/>
                </a:cubicBezTo>
                <a:cubicBezTo>
                  <a:pt x="2599177" y="2068842"/>
                  <a:pt x="2569027" y="2094524"/>
                  <a:pt x="2602523" y="2049863"/>
                </a:cubicBezTo>
                <a:cubicBezTo>
                  <a:pt x="2615391" y="2032706"/>
                  <a:pt x="2629849" y="2016780"/>
                  <a:pt x="2642717" y="1999622"/>
                </a:cubicBezTo>
                <a:cubicBezTo>
                  <a:pt x="2664016" y="1971223"/>
                  <a:pt x="2666225" y="1962651"/>
                  <a:pt x="2682910" y="1929283"/>
                </a:cubicBezTo>
                <a:cubicBezTo>
                  <a:pt x="2706918" y="1953291"/>
                  <a:pt x="2724335" y="1964353"/>
                  <a:pt x="2733152" y="1999622"/>
                </a:cubicBezTo>
                <a:cubicBezTo>
                  <a:pt x="2763154" y="2119630"/>
                  <a:pt x="2716689" y="2065306"/>
                  <a:pt x="2753249" y="2220685"/>
                </a:cubicBezTo>
                <a:cubicBezTo>
                  <a:pt x="2756848" y="2235978"/>
                  <a:pt x="2801388" y="2262826"/>
                  <a:pt x="2813539" y="2270927"/>
                </a:cubicBezTo>
                <a:cubicBezTo>
                  <a:pt x="2833184" y="2300396"/>
                  <a:pt x="2835364" y="2297938"/>
                  <a:pt x="2843684" y="2331217"/>
                </a:cubicBezTo>
                <a:cubicBezTo>
                  <a:pt x="2847826" y="2347786"/>
                  <a:pt x="2845259" y="2366630"/>
                  <a:pt x="2853732" y="2381459"/>
                </a:cubicBezTo>
                <a:cubicBezTo>
                  <a:pt x="2859724" y="2391945"/>
                  <a:pt x="2873829" y="2394857"/>
                  <a:pt x="2883877" y="2401556"/>
                </a:cubicBezTo>
                <a:cubicBezTo>
                  <a:pt x="2943664" y="2389598"/>
                  <a:pt x="2935271" y="2395859"/>
                  <a:pt x="2994409" y="2361362"/>
                </a:cubicBezTo>
                <a:cubicBezTo>
                  <a:pt x="3015272" y="2349192"/>
                  <a:pt x="3054699" y="2321169"/>
                  <a:pt x="3054699" y="2321169"/>
                </a:cubicBezTo>
                <a:cubicBezTo>
                  <a:pt x="3077931" y="2135307"/>
                  <a:pt x="3048040" y="2365564"/>
                  <a:pt x="3084844" y="2120202"/>
                </a:cubicBezTo>
                <a:cubicBezTo>
                  <a:pt x="3088850" y="2093497"/>
                  <a:pt x="3091910" y="2066654"/>
                  <a:pt x="3094892" y="2039815"/>
                </a:cubicBezTo>
                <a:cubicBezTo>
                  <a:pt x="3098609" y="2006359"/>
                  <a:pt x="3097888" y="1972245"/>
                  <a:pt x="3104941" y="1939331"/>
                </a:cubicBezTo>
                <a:cubicBezTo>
                  <a:pt x="3108080" y="1924684"/>
                  <a:pt x="3118954" y="1912826"/>
                  <a:pt x="3125038" y="1899138"/>
                </a:cubicBezTo>
                <a:cubicBezTo>
                  <a:pt x="3146657" y="1850494"/>
                  <a:pt x="3143519" y="1855354"/>
                  <a:pt x="3155183" y="1808703"/>
                </a:cubicBezTo>
                <a:cubicBezTo>
                  <a:pt x="3151833" y="1745063"/>
                  <a:pt x="3157632" y="1680274"/>
                  <a:pt x="3145134" y="1617784"/>
                </a:cubicBezTo>
                <a:cubicBezTo>
                  <a:pt x="3140397" y="1594100"/>
                  <a:pt x="3104941" y="1557494"/>
                  <a:pt x="3104941" y="1557494"/>
                </a:cubicBezTo>
                <a:cubicBezTo>
                  <a:pt x="3101591" y="1544096"/>
                  <a:pt x="3094892" y="1531111"/>
                  <a:pt x="3094892" y="1517301"/>
                </a:cubicBezTo>
                <a:cubicBezTo>
                  <a:pt x="3094892" y="1490297"/>
                  <a:pt x="3097836" y="1462967"/>
                  <a:pt x="3104941" y="1436914"/>
                </a:cubicBezTo>
                <a:cubicBezTo>
                  <a:pt x="3110821" y="1415353"/>
                  <a:pt x="3147974" y="1382787"/>
                  <a:pt x="3165231" y="1376624"/>
                </a:cubicBezTo>
                <a:cubicBezTo>
                  <a:pt x="3214571" y="1359002"/>
                  <a:pt x="3293186" y="1354620"/>
                  <a:pt x="3346101" y="1346479"/>
                </a:cubicBezTo>
                <a:cubicBezTo>
                  <a:pt x="3362981" y="1343882"/>
                  <a:pt x="3379774" y="1340572"/>
                  <a:pt x="3396343" y="1336430"/>
                </a:cubicBezTo>
                <a:cubicBezTo>
                  <a:pt x="3439543" y="1325630"/>
                  <a:pt x="3421178" y="1320963"/>
                  <a:pt x="3476730" y="1316334"/>
                </a:cubicBezTo>
                <a:cubicBezTo>
                  <a:pt x="3540238" y="1311042"/>
                  <a:pt x="3604009" y="1309635"/>
                  <a:pt x="3667649" y="1306285"/>
                </a:cubicBezTo>
                <a:cubicBezTo>
                  <a:pt x="3681047" y="1299586"/>
                  <a:pt x="3693934" y="1291752"/>
                  <a:pt x="3707842" y="1286189"/>
                </a:cubicBezTo>
                <a:cubicBezTo>
                  <a:pt x="3727511" y="1278322"/>
                  <a:pt x="3768132" y="1266092"/>
                  <a:pt x="3768132" y="1266092"/>
                </a:cubicBezTo>
                <a:cubicBezTo>
                  <a:pt x="3774831" y="1256044"/>
                  <a:pt x="3783472" y="1247047"/>
                  <a:pt x="3788229" y="1235947"/>
                </a:cubicBezTo>
                <a:cubicBezTo>
                  <a:pt x="3793669" y="1223253"/>
                  <a:pt x="3790616" y="1207244"/>
                  <a:pt x="3798277" y="1195753"/>
                </a:cubicBezTo>
                <a:cubicBezTo>
                  <a:pt x="3804976" y="1185705"/>
                  <a:pt x="3818374" y="1182356"/>
                  <a:pt x="3828422" y="1175657"/>
                </a:cubicBezTo>
                <a:cubicBezTo>
                  <a:pt x="3835121" y="1148861"/>
                  <a:pt x="3839785" y="1121473"/>
                  <a:pt x="3848519" y="1095270"/>
                </a:cubicBezTo>
                <a:cubicBezTo>
                  <a:pt x="3851868" y="1085222"/>
                  <a:pt x="3856269" y="1075465"/>
                  <a:pt x="3858567" y="1065125"/>
                </a:cubicBezTo>
                <a:cubicBezTo>
                  <a:pt x="3862987" y="1045236"/>
                  <a:pt x="3864347" y="1024757"/>
                  <a:pt x="3868616" y="1004835"/>
                </a:cubicBezTo>
                <a:cubicBezTo>
                  <a:pt x="3870307" y="996942"/>
                  <a:pt x="3882719" y="910609"/>
                  <a:pt x="3908809" y="894303"/>
                </a:cubicBezTo>
                <a:cubicBezTo>
                  <a:pt x="3926773" y="883076"/>
                  <a:pt x="3949002" y="880905"/>
                  <a:pt x="3969099" y="874206"/>
                </a:cubicBezTo>
                <a:cubicBezTo>
                  <a:pt x="3979147" y="870857"/>
                  <a:pt x="3989410" y="868092"/>
                  <a:pt x="3999244" y="864158"/>
                </a:cubicBezTo>
                <a:cubicBezTo>
                  <a:pt x="4015991" y="857459"/>
                  <a:pt x="4031532" y="845798"/>
                  <a:pt x="4049486" y="844061"/>
                </a:cubicBezTo>
                <a:cubicBezTo>
                  <a:pt x="4136231" y="835666"/>
                  <a:pt x="4223657" y="837362"/>
                  <a:pt x="4310743" y="834013"/>
                </a:cubicBezTo>
                <a:cubicBezTo>
                  <a:pt x="4347587" y="830663"/>
                  <a:pt x="4384998" y="831220"/>
                  <a:pt x="4421275" y="823964"/>
                </a:cubicBezTo>
                <a:cubicBezTo>
                  <a:pt x="4452434" y="817732"/>
                  <a:pt x="4481565" y="803867"/>
                  <a:pt x="4511710" y="793819"/>
                </a:cubicBezTo>
                <a:lnTo>
                  <a:pt x="4541855" y="783771"/>
                </a:lnTo>
                <a:cubicBezTo>
                  <a:pt x="4551903" y="777072"/>
                  <a:pt x="4564269" y="772952"/>
                  <a:pt x="4572000" y="763674"/>
                </a:cubicBezTo>
                <a:cubicBezTo>
                  <a:pt x="4625158" y="699885"/>
                  <a:pt x="4550279" y="735970"/>
                  <a:pt x="4612194" y="643094"/>
                </a:cubicBezTo>
                <a:cubicBezTo>
                  <a:pt x="4618893" y="633046"/>
                  <a:pt x="4626889" y="623751"/>
                  <a:pt x="4632290" y="612949"/>
                </a:cubicBezTo>
                <a:cubicBezTo>
                  <a:pt x="4637027" y="603475"/>
                  <a:pt x="4635722" y="591075"/>
                  <a:pt x="4642339" y="582804"/>
                </a:cubicBezTo>
                <a:cubicBezTo>
                  <a:pt x="4649883" y="573374"/>
                  <a:pt x="4663315" y="570566"/>
                  <a:pt x="4672484" y="562707"/>
                </a:cubicBezTo>
                <a:cubicBezTo>
                  <a:pt x="4686870" y="550376"/>
                  <a:pt x="4697721" y="534146"/>
                  <a:pt x="4712677" y="522514"/>
                </a:cubicBezTo>
                <a:cubicBezTo>
                  <a:pt x="4735386" y="504852"/>
                  <a:pt x="4776419" y="485619"/>
                  <a:pt x="4803112" y="472272"/>
                </a:cubicBezTo>
                <a:cubicBezTo>
                  <a:pt x="4809811" y="458874"/>
                  <a:pt x="4818472" y="446289"/>
                  <a:pt x="4823209" y="432079"/>
                </a:cubicBezTo>
                <a:cubicBezTo>
                  <a:pt x="4859309" y="323782"/>
                  <a:pt x="4852517" y="259941"/>
                  <a:pt x="4813161" y="130628"/>
                </a:cubicBezTo>
                <a:cubicBezTo>
                  <a:pt x="4809140" y="117416"/>
                  <a:pt x="4786365" y="123929"/>
                  <a:pt x="4772967" y="120580"/>
                </a:cubicBezTo>
                <a:cubicBezTo>
                  <a:pt x="4634614" y="51402"/>
                  <a:pt x="4763830" y="108993"/>
                  <a:pt x="4411227" y="90435"/>
                </a:cubicBezTo>
                <a:cubicBezTo>
                  <a:pt x="4390881" y="89364"/>
                  <a:pt x="4371240" y="82078"/>
                  <a:pt x="4350936" y="80386"/>
                </a:cubicBezTo>
                <a:cubicBezTo>
                  <a:pt x="4290762" y="75371"/>
                  <a:pt x="4230331" y="74104"/>
                  <a:pt x="4170066" y="70338"/>
                </a:cubicBezTo>
                <a:cubicBezTo>
                  <a:pt x="4123146" y="67406"/>
                  <a:pt x="4076380" y="61672"/>
                  <a:pt x="4029389" y="60290"/>
                </a:cubicBezTo>
                <a:cubicBezTo>
                  <a:pt x="3848566" y="54972"/>
                  <a:pt x="3667648" y="53591"/>
                  <a:pt x="3486778" y="50241"/>
                </a:cubicBezTo>
                <a:cubicBezTo>
                  <a:pt x="3466681" y="46892"/>
                  <a:pt x="3446705" y="42720"/>
                  <a:pt x="3426488" y="40193"/>
                </a:cubicBezTo>
                <a:cubicBezTo>
                  <a:pt x="3393087" y="36018"/>
                  <a:pt x="3359254" y="35395"/>
                  <a:pt x="3326005" y="30145"/>
                </a:cubicBezTo>
                <a:cubicBezTo>
                  <a:pt x="3295502" y="25329"/>
                  <a:pt x="3266371" y="12248"/>
                  <a:pt x="3235569" y="10048"/>
                </a:cubicBezTo>
                <a:cubicBezTo>
                  <a:pt x="3125268" y="2169"/>
                  <a:pt x="3014506" y="3349"/>
                  <a:pt x="2903974" y="0"/>
                </a:cubicBezTo>
                <a:lnTo>
                  <a:pt x="2180492" y="10048"/>
                </a:lnTo>
                <a:lnTo>
                  <a:pt x="1738365" y="20096"/>
                </a:lnTo>
                <a:lnTo>
                  <a:pt x="914400" y="30145"/>
                </a:lnTo>
                <a:lnTo>
                  <a:pt x="502418" y="50241"/>
                </a:lnTo>
                <a:cubicBezTo>
                  <a:pt x="446154" y="53758"/>
                  <a:pt x="438878" y="59494"/>
                  <a:pt x="391886" y="70338"/>
                </a:cubicBezTo>
                <a:cubicBezTo>
                  <a:pt x="361796" y="77282"/>
                  <a:pt x="331861" y="85068"/>
                  <a:pt x="301451" y="90435"/>
                </a:cubicBezTo>
                <a:cubicBezTo>
                  <a:pt x="274858" y="95128"/>
                  <a:pt x="247860" y="97134"/>
                  <a:pt x="221064" y="100483"/>
                </a:cubicBezTo>
                <a:cubicBezTo>
                  <a:pt x="153091" y="123140"/>
                  <a:pt x="235589" y="93220"/>
                  <a:pt x="140677" y="140676"/>
                </a:cubicBezTo>
                <a:cubicBezTo>
                  <a:pt x="57478" y="182276"/>
                  <a:pt x="166772" y="113231"/>
                  <a:pt x="80387" y="170822"/>
                </a:cubicBezTo>
                <a:cubicBezTo>
                  <a:pt x="77038" y="180870"/>
                  <a:pt x="75076" y="191493"/>
                  <a:pt x="70339" y="200967"/>
                </a:cubicBezTo>
                <a:cubicBezTo>
                  <a:pt x="61605" y="218435"/>
                  <a:pt x="47447" y="233075"/>
                  <a:pt x="40194" y="251208"/>
                </a:cubicBezTo>
                <a:cubicBezTo>
                  <a:pt x="33851" y="267065"/>
                  <a:pt x="33495" y="284703"/>
                  <a:pt x="30145" y="301450"/>
                </a:cubicBezTo>
                <a:cubicBezTo>
                  <a:pt x="26796" y="341643"/>
                  <a:pt x="25427" y="382051"/>
                  <a:pt x="20097" y="422030"/>
                </a:cubicBezTo>
                <a:cubicBezTo>
                  <a:pt x="18697" y="432529"/>
                  <a:pt x="11287" y="441656"/>
                  <a:pt x="10049" y="452175"/>
                </a:cubicBezTo>
                <a:cubicBezTo>
                  <a:pt x="4556" y="498865"/>
                  <a:pt x="3350" y="545960"/>
                  <a:pt x="0" y="592852"/>
                </a:cubicBezTo>
                <a:cubicBezTo>
                  <a:pt x="3350" y="854109"/>
                  <a:pt x="4044" y="1115414"/>
                  <a:pt x="10049" y="1376624"/>
                </a:cubicBezTo>
                <a:cubicBezTo>
                  <a:pt x="11753" y="1450757"/>
                  <a:pt x="17234" y="1451306"/>
                  <a:pt x="30145" y="1507252"/>
                </a:cubicBezTo>
                <a:cubicBezTo>
                  <a:pt x="37089" y="1537342"/>
                  <a:pt x="43298" y="1567597"/>
                  <a:pt x="50242" y="1597687"/>
                </a:cubicBezTo>
                <a:cubicBezTo>
                  <a:pt x="71527" y="1689921"/>
                  <a:pt x="48808" y="1580472"/>
                  <a:pt x="70339" y="1688123"/>
                </a:cubicBezTo>
                <a:cubicBezTo>
                  <a:pt x="73688" y="1735015"/>
                  <a:pt x="75930" y="1782000"/>
                  <a:pt x="80387" y="1828800"/>
                </a:cubicBezTo>
                <a:cubicBezTo>
                  <a:pt x="82632" y="1852377"/>
                  <a:pt x="90435" y="1875454"/>
                  <a:pt x="90435" y="1899138"/>
                </a:cubicBezTo>
                <a:cubicBezTo>
                  <a:pt x="90435" y="2227401"/>
                  <a:pt x="83736" y="2555630"/>
                  <a:pt x="80387" y="2883876"/>
                </a:cubicBezTo>
                <a:cubicBezTo>
                  <a:pt x="83736" y="3269063"/>
                  <a:pt x="83962" y="3654290"/>
                  <a:pt x="90435" y="4039437"/>
                </a:cubicBezTo>
                <a:cubicBezTo>
                  <a:pt x="90667" y="4053245"/>
                  <a:pt x="96690" y="4066351"/>
                  <a:pt x="100484" y="4079630"/>
                </a:cubicBezTo>
                <a:cubicBezTo>
                  <a:pt x="103394" y="4089814"/>
                  <a:pt x="107622" y="4099591"/>
                  <a:pt x="110532" y="4109775"/>
                </a:cubicBezTo>
                <a:cubicBezTo>
                  <a:pt x="114326" y="4123054"/>
                  <a:pt x="115140" y="4137275"/>
                  <a:pt x="120580" y="4149969"/>
                </a:cubicBezTo>
                <a:cubicBezTo>
                  <a:pt x="125337" y="4161069"/>
                  <a:pt x="133978" y="4170066"/>
                  <a:pt x="140677" y="4180114"/>
                </a:cubicBezTo>
                <a:cubicBezTo>
                  <a:pt x="142076" y="4194107"/>
                  <a:pt x="121844" y="4300483"/>
                  <a:pt x="180870" y="4290646"/>
                </a:cubicBezTo>
                <a:cubicBezTo>
                  <a:pt x="192783" y="4288661"/>
                  <a:pt x="200967" y="4277248"/>
                  <a:pt x="211016" y="4270549"/>
                </a:cubicBezTo>
                <a:cubicBezTo>
                  <a:pt x="258376" y="4199507"/>
                  <a:pt x="196524" y="4285041"/>
                  <a:pt x="271306" y="4210259"/>
                </a:cubicBezTo>
                <a:cubicBezTo>
                  <a:pt x="279845" y="4201720"/>
                  <a:pt x="282863" y="4188653"/>
                  <a:pt x="291402" y="4180114"/>
                </a:cubicBezTo>
                <a:cubicBezTo>
                  <a:pt x="303244" y="4168272"/>
                  <a:pt x="322306" y="4163904"/>
                  <a:pt x="331596" y="4149969"/>
                </a:cubicBezTo>
                <a:cubicBezTo>
                  <a:pt x="335312" y="4144395"/>
                  <a:pt x="318198" y="4149969"/>
                  <a:pt x="311499" y="4149969"/>
                </a:cubicBezTo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707904" y="3518624"/>
            <a:ext cx="410074" cy="592375"/>
            <a:chOff x="3082520" y="3221602"/>
            <a:chExt cx="746709" cy="1138903"/>
          </a:xfrm>
        </p:grpSpPr>
        <p:sp>
          <p:nvSpPr>
            <p:cNvPr id="14" name="타원 13"/>
            <p:cNvSpPr/>
            <p:nvPr/>
          </p:nvSpPr>
          <p:spPr>
            <a:xfrm>
              <a:off x="3194846" y="4022031"/>
              <a:ext cx="522058" cy="33847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082520" y="3221602"/>
              <a:ext cx="746709" cy="792088"/>
              <a:chOff x="3082520" y="3022402"/>
              <a:chExt cx="746709" cy="792088"/>
            </a:xfrm>
          </p:grpSpPr>
          <p:sp>
            <p:nvSpPr>
              <p:cNvPr id="16" name="눈물 방울 15"/>
              <p:cNvSpPr/>
              <p:nvPr/>
            </p:nvSpPr>
            <p:spPr>
              <a:xfrm rot="8006751">
                <a:off x="3059831" y="3045091"/>
                <a:ext cx="792088" cy="746709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10126" y="3022402"/>
                <a:ext cx="22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1475656" y="3008529"/>
            <a:ext cx="2016224" cy="2724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475656" y="3008529"/>
            <a:ext cx="2016224" cy="2724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75656" y="3008529"/>
            <a:ext cx="2016224" cy="2724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48632" y="1943710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345112" y="2816631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03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67465"/>
              </p:ext>
            </p:extLst>
          </p:nvPr>
        </p:nvGraphicFramePr>
        <p:xfrm>
          <a:off x="107504" y="1410699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메인 지도 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사용자가 선택한 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해당 지역의 미세먼지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정보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2044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지도 </a:t>
                      </a:r>
                      <a:r>
                        <a:rPr lang="en-US" altLang="ko-KR" sz="1400" dirty="0" smtClean="0"/>
                        <a:t>view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김광섭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허광혁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2024-06-12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47177"/>
            <a:ext cx="5652120" cy="372764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779912" y="5395005"/>
            <a:ext cx="410074" cy="592375"/>
            <a:chOff x="3082520" y="3221602"/>
            <a:chExt cx="746709" cy="1138903"/>
          </a:xfrm>
        </p:grpSpPr>
        <p:sp>
          <p:nvSpPr>
            <p:cNvPr id="23" name="타원 22"/>
            <p:cNvSpPr/>
            <p:nvPr/>
          </p:nvSpPr>
          <p:spPr>
            <a:xfrm>
              <a:off x="3194846" y="4022031"/>
              <a:ext cx="522058" cy="33847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082520" y="3221602"/>
              <a:ext cx="746709" cy="792088"/>
              <a:chOff x="3082520" y="3022402"/>
              <a:chExt cx="746709" cy="792088"/>
            </a:xfrm>
          </p:grpSpPr>
          <p:sp>
            <p:nvSpPr>
              <p:cNvPr id="26" name="눈물 방울 25"/>
              <p:cNvSpPr/>
              <p:nvPr/>
            </p:nvSpPr>
            <p:spPr>
              <a:xfrm rot="8006751">
                <a:off x="3059831" y="3045091"/>
                <a:ext cx="792088" cy="746709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10126" y="3022402"/>
                <a:ext cx="22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0" name="타원 29"/>
          <p:cNvSpPr/>
          <p:nvPr/>
        </p:nvSpPr>
        <p:spPr>
          <a:xfrm>
            <a:off x="418261" y="2126330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2051720" y="2234617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91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47674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14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14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번을 클릭하면 나오는 </a:t>
                      </a:r>
                      <a:r>
                        <a:rPr lang="en-US" altLang="ko-KR" sz="1400" dirty="0" err="1" smtClean="0">
                          <a:latin typeface="맑은 고딕" charset="0"/>
                          <a:ea typeface="맑은 고딕" charset="0"/>
                        </a:rPr>
                        <a:t>cctv</a:t>
                      </a:r>
                      <a:r>
                        <a:rPr lang="en-US" altLang="ko-KR" sz="14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27529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Cctv</a:t>
                      </a:r>
                      <a:r>
                        <a:rPr lang="en-US" altLang="ko-KR" sz="1400" baseline="0" dirty="0" smtClean="0"/>
                        <a:t> 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김광섭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59632" y="2132856"/>
            <a:ext cx="4392488" cy="3816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194846" y="4022031"/>
            <a:ext cx="522058" cy="3384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07704" y="1916832"/>
            <a:ext cx="30963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07704" y="1916832"/>
            <a:ext cx="309634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2051720" y="1916832"/>
            <a:ext cx="295232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259632" y="2132856"/>
            <a:ext cx="4392488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259632" y="2060848"/>
            <a:ext cx="4392488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082520" y="3221602"/>
            <a:ext cx="746709" cy="792088"/>
            <a:chOff x="3082520" y="3022402"/>
            <a:chExt cx="746709" cy="792088"/>
          </a:xfrm>
        </p:grpSpPr>
        <p:sp>
          <p:nvSpPr>
            <p:cNvPr id="22" name="눈물 방울 21"/>
            <p:cNvSpPr/>
            <p:nvPr/>
          </p:nvSpPr>
          <p:spPr>
            <a:xfrm rot="8006751">
              <a:off x="3059831" y="3045091"/>
              <a:ext cx="792088" cy="74670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9861" y="3188817"/>
              <a:ext cx="25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타원 27"/>
          <p:cNvSpPr/>
          <p:nvPr/>
        </p:nvSpPr>
        <p:spPr>
          <a:xfrm>
            <a:off x="1089059" y="1973721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1773135" y="1733612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20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8214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14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14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charset="0"/>
                          <a:ea typeface="맑은 고딕" charset="0"/>
                        </a:rPr>
                        <a:t>선택했다는 것을 인지시켜주는 </a:t>
                      </a:r>
                      <a:r>
                        <a:rPr lang="ko-KR" altLang="en-US" sz="1400" baseline="0" dirty="0" err="1" smtClean="0">
                          <a:latin typeface="맑은 고딕" charset="0"/>
                          <a:ea typeface="맑은 고딕" charset="0"/>
                        </a:rPr>
                        <a:t>마커</a:t>
                      </a:r>
                      <a:endParaRPr lang="en-US" altLang="ko-KR" sz="14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맑은 고딕" charset="0"/>
                          <a:ea typeface="맑은 고딕" charset="0"/>
                        </a:rPr>
                        <a:t>cctv</a:t>
                      </a:r>
                      <a:r>
                        <a:rPr lang="en-US" altLang="ko-KR" sz="14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맑은 고딕" charset="0"/>
                          <a:ea typeface="맑은 고딕" charset="0"/>
                        </a:rPr>
                        <a:t>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752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Cctv</a:t>
                      </a:r>
                      <a:r>
                        <a:rPr lang="en-US" altLang="ko-KR" sz="1400" baseline="0" dirty="0" smtClean="0"/>
                        <a:t> View </a:t>
                      </a:r>
                      <a:r>
                        <a:rPr lang="ko-KR" altLang="en-US" sz="1400" baseline="0" dirty="0" err="1" smtClean="0"/>
                        <a:t>예시화면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김광섭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6" descr="C:/Users/User/AppData/Roaming/PolarisOffice/ETemp/5252_23656376/fImage21956350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0"/>
          <a:stretch>
            <a:fillRect/>
          </a:stretch>
        </p:blipFill>
        <p:spPr>
          <a:xfrm>
            <a:off x="755576" y="1988840"/>
            <a:ext cx="5400600" cy="3814847"/>
          </a:xfrm>
          <a:prstGeom prst="rect">
            <a:avLst/>
          </a:prstGeom>
          <a:noFill/>
        </p:spPr>
      </p:pic>
      <p:sp>
        <p:nvSpPr>
          <p:cNvPr id="3" name="타원 2"/>
          <p:cNvSpPr/>
          <p:nvPr/>
        </p:nvSpPr>
        <p:spPr>
          <a:xfrm>
            <a:off x="3491092" y="5479478"/>
            <a:ext cx="46805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069279" y="2780928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62277" y="1821678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201144" y="5351138"/>
            <a:ext cx="386597" cy="38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176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3556</TotalTime>
  <Words>192</Words>
  <Application>Microsoft Office PowerPoint</Application>
  <PresentationFormat>화면 슬라이드 쇼(4:3)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human</cp:lastModifiedBy>
  <cp:revision>300</cp:revision>
  <dcterms:created xsi:type="dcterms:W3CDTF">2015-06-01T05:30:56Z</dcterms:created>
  <dcterms:modified xsi:type="dcterms:W3CDTF">2024-06-12T09:10:48Z</dcterms:modified>
</cp:coreProperties>
</file>