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2" r:id="rId1"/>
    <p:sldMasterId id="2147483743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5" r:id="rId24"/>
    <p:sldId id="284" r:id="rId25"/>
    <p:sldId id="281" r:id="rId26"/>
    <p:sldId id="276" r:id="rId27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41" d="100"/>
          <a:sy n="41" d="100"/>
        </p:scale>
        <p:origin x="108" y="132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중간보고</a:t>
            </a:r>
            <a:endParaRPr kumimoji="0" lang="ko-KR" altLang="en-US" sz="32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8" cy="1230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에어맵코리아는 국가 측정소와 KT 측정소 미세먼지 데이터를 수집하여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9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현 위치 뿐만 아니라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6" cy="845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등급에 따른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2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까지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예측 정보 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119742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/>
        </p:nvGraphicFramePr>
        <p:xfrm>
          <a:off x="1211323" y="2167185"/>
          <a:ext cx="16218950" cy="747191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주변국 미세먼지 농도를 환경부 기준(4단계)으로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주변국 국가 리스트에서 하나의 국가를 선택하면 해당 지역에서의 정보 조회 가능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예측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991782638"/>
              </p:ext>
            </p:extLst>
          </p:nvPr>
        </p:nvGraphicFramePr>
        <p:xfrm>
          <a:off x="1212635" y="2701456"/>
          <a:ext cx="16003629" cy="6074892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하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/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 실시간 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측정정보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에어코리아(환경부)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시군구 및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en-US" altLang="ko-KR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1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 미세먼지/초미세먼지 농도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969946" y="872751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114536" y="2786094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6529929" y="4619891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872136" y="8767273"/>
            <a:ext cx="5559983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추진일정(WBS)</a:t>
            </a:r>
            <a:endParaRPr kumimoji="0" lang="ko-KR" altLang="en-US" sz="4000" b="1" i="0" dirty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9586" y="6967098"/>
            <a:ext cx="5559983" cy="1631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진행 상황 보고</a:t>
            </a:r>
            <a:endParaRPr kumimoji="0" lang="en-US" altLang="ko-KR" sz="4000" b="1" i="0" baseline="0" dirty="0" smtClean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서비스 구현 내용</a:t>
            </a:r>
            <a:endParaRPr kumimoji="0" lang="ko-KR" altLang="en-US" sz="3000" b="1" i="0" baseline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남은 과제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20</a:t>
            </a: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9626" y="1863412"/>
            <a:ext cx="8302688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서비스 구현 내용(</a:t>
            </a:r>
            <a:r>
              <a:rPr kumimoji="0" lang="en-US" altLang="ko-KR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#</a:t>
            </a: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/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#</a:t>
            </a: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7817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남은 과제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  <p:extLst>
      <p:ext uri="{BB962C8B-B14F-4D97-AF65-F5344CB8AC3E}">
        <p14:creationId xmlns:p14="http://schemas.microsoft.com/office/powerpoint/2010/main" val="23231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22</a:t>
            </a: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5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. 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38188"/>
              </p:ext>
            </p:extLst>
          </p:nvPr>
        </p:nvGraphicFramePr>
        <p:xfrm>
          <a:off x="634672" y="1597864"/>
          <a:ext cx="17025556" cy="8296209"/>
        </p:xfrm>
        <a:graphic>
          <a:graphicData uri="http://schemas.openxmlformats.org/drawingml/2006/table">
            <a:tbl>
              <a:tblPr firstRow="1" bandRow="1"/>
              <a:tblGrid>
                <a:gridCol w="7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29549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7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 및 계획 수립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선정 및 역할분담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및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분석 기반 예측모델 설계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농도 예측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CCTV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영상정보 제공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514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실시간 미세먼지 정보 제공 기능 구현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4799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추천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관련 뉴스 제공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823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 등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핵심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세부기능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화면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1652712" y="1402552"/>
            <a:ext cx="0" cy="86908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378435" y="152670"/>
            <a:ext cx="1448066" cy="1448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76251" y="922877"/>
            <a:ext cx="175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smtClean="0">
                <a:solidFill>
                  <a:srgbClr val="FF0000"/>
                </a:solidFill>
              </a:rPr>
              <a:t>중간보고</a:t>
            </a:r>
            <a:endParaRPr lang="ko-KR" altLang="en-US" sz="20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5518791" y="9172562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6685377" y="9147165"/>
            <a:ext cx="10956476" cy="477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</a:t>
            </a:r>
            <a:r>
              <a:rPr kumimoji="0" lang="ko-KR" altLang="en-US" sz="2500" b="1" i="1" baseline="0" dirty="0" err="1">
                <a:solidFill>
                  <a:srgbClr val="E46C0A">
                    <a:alpha val="100000"/>
                  </a:srgbClr>
                </a:solidFill>
                <a:latin typeface="D2Coding"/>
              </a:rPr>
              <a:t>에측치</a:t>
            </a: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 정보 제공은 미흡</a:t>
            </a:r>
            <a:endParaRPr kumimoji="0" lang="ko-KR" altLang="en-US" sz="2500" b="1" i="1" dirty="0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국내 전국의 </a:t>
            </a:r>
            <a:r>
              <a:rPr kumimoji="0" lang="ko-KR" altLang="en-US" sz="2500" b="1" i="1" baseline="0">
                <a:solidFill>
                  <a:srgbClr val="6182D6"/>
                </a:solidFill>
                <a:latin typeface="D2Coding"/>
              </a:rPr>
              <a:t>읍/면/동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을 입력하면 실시간 미세먼지 등급을 한 눈에 조회 가능</a:t>
            </a: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WHO 논문에서 임시목표로 삼으라고 몇 가지 농도를 제시한 것을 참고하여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8"/>
            <a:ext cx="7617026" cy="852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 단위로 전국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시/군/구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의 실시간 미세먼지 등급을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환경부 4단계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로 한 눈에 조회 가능</a:t>
            </a: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1751</Words>
  <Application>Microsoft Office PowerPoint</Application>
  <PresentationFormat>사용자 지정</PresentationFormat>
  <Paragraphs>513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39</cp:revision>
  <dcterms:created xsi:type="dcterms:W3CDTF">2024-03-13T21:39:25Z</dcterms:created>
  <dcterms:modified xsi:type="dcterms:W3CDTF">2024-06-26T05:44:04Z</dcterms:modified>
  <cp:version>1100.0100.01</cp:version>
</cp:coreProperties>
</file>