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7B622-D269-4940-BCDC-B89C2F973811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CFF8-1712-4729-B22B-6EF6E7124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4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00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99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0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49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6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7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4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88B3-25E0-42B6-8B76-92DB389E40C0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7061-45B5-4AC9-AEBB-8B8A2DD6C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3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959" y="3428571"/>
            <a:ext cx="12200436" cy="3448491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5873" y="377779"/>
            <a:ext cx="11358731" cy="6101587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grpSp>
        <p:nvGrpSpPr>
          <p:cNvPr id="1016" name="그룹 1003"/>
          <p:cNvGrpSpPr/>
          <p:nvPr/>
        </p:nvGrpSpPr>
        <p:grpSpPr>
          <a:xfrm>
            <a:off x="609601" y="331535"/>
            <a:ext cx="3302000" cy="659065"/>
            <a:chOff x="13594422" y="421102"/>
            <a:chExt cx="2826656" cy="1503992"/>
          </a:xfrm>
        </p:grpSpPr>
        <p:pic>
          <p:nvPicPr>
            <p:cNvPr id="1017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3594422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1018" name="Object 11"/>
          <p:cNvSpPr txBox="1"/>
          <p:nvPr/>
        </p:nvSpPr>
        <p:spPr>
          <a:xfrm>
            <a:off x="711200" y="381000"/>
            <a:ext cx="3098800" cy="6052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000" b="1" kern="0" spc="67" dirty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데이터 분석</a:t>
            </a:r>
          </a:p>
          <a:p>
            <a:pPr algn="ctr">
              <a:defRPr/>
            </a:pPr>
            <a:r>
              <a:rPr lang="en-US" altLang="ko-KR" sz="1333" b="1" kern="0" spc="67" dirty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KNN </a:t>
            </a:r>
            <a:r>
              <a:rPr lang="ko-KR" altLang="en-US" sz="1333" b="1" kern="0" spc="67" dirty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rPr>
              <a:t>모델</a:t>
            </a:r>
            <a:endParaRPr lang="en-US" altLang="ko-KR" sz="1333" b="1" kern="0" spc="67" dirty="0">
              <a:solidFill>
                <a:srgbClr val="FFFFFF"/>
              </a:solidFill>
              <a:latin typeface="휴먼엑스포"/>
              <a:ea typeface="휴먼엑스포"/>
              <a:cs typeface="Pretendard Medium"/>
            </a:endParaRPr>
          </a:p>
        </p:txBody>
      </p: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1</a:t>
            </a:fld>
            <a:endParaRPr lang="en-US">
              <a:latin typeface="나눔고딕 ExtraBold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1" y="1143000"/>
            <a:ext cx="5333999" cy="51727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327" y="2099370"/>
            <a:ext cx="5608793" cy="421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733" y="763451"/>
            <a:ext cx="5276467" cy="1327701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7518400" y="2137395"/>
            <a:ext cx="508000" cy="457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394833" y="1562100"/>
            <a:ext cx="920367" cy="247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" name="직선 화살표 연결선 17"/>
          <p:cNvCxnSpPr>
            <a:endCxn id="10" idx="1"/>
          </p:cNvCxnSpPr>
          <p:nvPr/>
        </p:nvCxnSpPr>
        <p:spPr>
          <a:xfrm>
            <a:off x="7315200" y="1809103"/>
            <a:ext cx="277595" cy="395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4075" y="4144583"/>
            <a:ext cx="3660739" cy="16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959" y="3428571"/>
            <a:ext cx="12200436" cy="3448491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5873" y="377779"/>
            <a:ext cx="11358731" cy="6101587"/>
            <a:chOff x="623810" y="566667"/>
            <a:chExt cx="17038096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23810" y="566667"/>
              <a:ext cx="17038096" cy="9152381"/>
            </a:xfrm>
            <a:prstGeom prst="rect">
              <a:avLst/>
            </a:prstGeom>
          </p:spPr>
        </p:pic>
      </p:grpSp>
      <p:sp>
        <p:nvSpPr>
          <p:cNvPr id="10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1393E5F-521B-4CAD-9D3A-AE923D912DCE}" type="slidenum">
              <a:rPr lang="en-US">
                <a:latin typeface="나눔고딕 ExtraBold"/>
                <a:ea typeface="나눔고딕 ExtraBold"/>
              </a:rPr>
              <a:pPr lvl="0">
                <a:defRPr/>
              </a:pPr>
              <a:t>2</a:t>
            </a:fld>
            <a:endParaRPr lang="en-US">
              <a:latin typeface="나눔고딕 ExtraBold"/>
              <a:ea typeface="나눔고딕 ExtraBold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09601" y="331535"/>
            <a:ext cx="3302000" cy="659065"/>
            <a:chOff x="914401" y="497302"/>
            <a:chExt cx="4953000" cy="988598"/>
          </a:xfrm>
        </p:grpSpPr>
        <p:grpSp>
          <p:nvGrpSpPr>
            <p:cNvPr id="1016" name="그룹 1003"/>
            <p:cNvGrpSpPr/>
            <p:nvPr/>
          </p:nvGrpSpPr>
          <p:grpSpPr>
            <a:xfrm>
              <a:off x="914401" y="497302"/>
              <a:ext cx="4953000" cy="988598"/>
              <a:chOff x="13594422" y="421102"/>
              <a:chExt cx="2826656" cy="1503992"/>
            </a:xfrm>
          </p:grpSpPr>
          <p:pic>
            <p:nvPicPr>
              <p:cNvPr id="1017" name="Object 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594422" y="421102"/>
                <a:ext cx="2826656" cy="1503992"/>
              </a:xfrm>
              <a:prstGeom prst="rect">
                <a:avLst/>
              </a:prstGeom>
            </p:spPr>
          </p:pic>
        </p:grpSp>
        <p:sp>
          <p:nvSpPr>
            <p:cNvPr id="1018" name="Object 11"/>
            <p:cNvSpPr txBox="1"/>
            <p:nvPr/>
          </p:nvSpPr>
          <p:spPr>
            <a:xfrm>
              <a:off x="1066800" y="571500"/>
              <a:ext cx="4648200" cy="907845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sz="2000" b="1" kern="0" spc="67" dirty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데이터 분석</a:t>
              </a:r>
            </a:p>
            <a:p>
              <a:pPr algn="ctr">
                <a:defRPr/>
              </a:pPr>
              <a:r>
                <a:rPr lang="ko-KR" altLang="en-US" sz="1333" b="1" kern="0" spc="67" dirty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단일 </a:t>
              </a:r>
              <a:r>
                <a:rPr lang="ko-KR" altLang="en-US" sz="1333" b="1" kern="0" spc="67" dirty="0" err="1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선형회귀</a:t>
              </a:r>
              <a:r>
                <a:rPr lang="ko-KR" altLang="en-US" sz="1333" b="1" kern="0" spc="67" dirty="0">
                  <a:solidFill>
                    <a:srgbClr val="FFFFFF"/>
                  </a:solidFill>
                  <a:latin typeface="휴먼엑스포"/>
                  <a:ea typeface="휴먼엑스포"/>
                  <a:cs typeface="Pretendard Medium"/>
                </a:rPr>
                <a:t> 분석</a:t>
              </a:r>
              <a:endParaRPr lang="en-US" altLang="ko-KR" sz="1333" b="1" kern="0" spc="67" dirty="0">
                <a:solidFill>
                  <a:srgbClr val="FFFFFF"/>
                </a:solidFill>
                <a:latin typeface="휴먼엑스포"/>
                <a:ea typeface="휴먼엑스포"/>
                <a:cs typeface="Pretendard Medium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852627"/>
            <a:ext cx="8160482" cy="548889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5300486" y="3784600"/>
            <a:ext cx="4086343" cy="22701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930399" y="3177793"/>
            <a:ext cx="2844800" cy="1727200"/>
          </a:xfrm>
          <a:prstGeom prst="wedgeRoundRectCallout">
            <a:avLst>
              <a:gd name="adj1" fmla="val 70685"/>
              <a:gd name="adj2" fmla="val 345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PM25</a:t>
            </a:r>
            <a:r>
              <a:rPr lang="ko-KR" altLang="en-US" sz="1200" dirty="0"/>
              <a:t>와 </a:t>
            </a:r>
            <a:r>
              <a:rPr lang="en-US" altLang="ko-KR" sz="1200" dirty="0"/>
              <a:t>PM10</a:t>
            </a:r>
            <a:r>
              <a:rPr lang="ko-KR" altLang="en-US" sz="1200" dirty="0"/>
              <a:t>대가 비슷한 데이터 활용</a:t>
            </a:r>
            <a:endParaRPr lang="en-US" altLang="ko-KR" sz="1200" dirty="0"/>
          </a:p>
          <a:p>
            <a:pPr algn="ctr"/>
            <a:r>
              <a:rPr lang="ko-KR" altLang="en-US" sz="1200" dirty="0"/>
              <a:t>해당 그래프는 </a:t>
            </a:r>
            <a:r>
              <a:rPr lang="en-US" altLang="ko-KR" sz="1200" dirty="0"/>
              <a:t>[</a:t>
            </a:r>
            <a:r>
              <a:rPr lang="ko-KR" altLang="en-US" sz="1200" dirty="0"/>
              <a:t>기온 </a:t>
            </a:r>
            <a:r>
              <a:rPr lang="en-US" altLang="ko-KR" sz="1200" dirty="0"/>
              <a:t>– pm25]</a:t>
            </a:r>
            <a:r>
              <a:rPr lang="ko-KR" altLang="en-US" sz="1200" dirty="0"/>
              <a:t>의 관계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그래프가 유추되지 않기에</a:t>
            </a:r>
            <a:endParaRPr lang="en-US" altLang="ko-KR" sz="1200" dirty="0"/>
          </a:p>
          <a:p>
            <a:pPr algn="ctr"/>
            <a:r>
              <a:rPr lang="ko-KR" altLang="en-US" sz="1200" dirty="0"/>
              <a:t>단일 </a:t>
            </a:r>
            <a:r>
              <a:rPr lang="ko-KR" altLang="en-US" sz="1200" dirty="0" err="1"/>
              <a:t>선형회귀</a:t>
            </a:r>
            <a:r>
              <a:rPr lang="ko-KR" altLang="en-US" sz="1200" dirty="0"/>
              <a:t> 모델은 맞지 않음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874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Pretendard Medium</vt:lpstr>
      <vt:lpstr>나눔고딕 ExtraBold</vt:lpstr>
      <vt:lpstr>맑은 고딕</vt:lpstr>
      <vt:lpstr>휴먼엑스포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</dc:creator>
  <cp:lastModifiedBy>human</cp:lastModifiedBy>
  <cp:revision>1</cp:revision>
  <dcterms:created xsi:type="dcterms:W3CDTF">2024-06-27T08:58:17Z</dcterms:created>
  <dcterms:modified xsi:type="dcterms:W3CDTF">2024-06-27T08:58:30Z</dcterms:modified>
</cp:coreProperties>
</file>