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4" r:id="rId1"/>
    <p:sldMasterId id="214748374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1" r:id="rId24"/>
    <p:sldId id="276" r:id="rId25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>
      <p:cViewPr varScale="1">
        <p:scale>
          <a:sx n="56" d="100"/>
          <a:sy n="56" d="100"/>
        </p:scale>
        <p:origin x="114" y="3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5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0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맑은 고딕"/>
              </a:rPr>
              <a:t>기획발표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11" name="TextBox 4110"/>
          <p:cNvSpPr txBox="1"/>
          <p:nvPr/>
        </p:nvSpPr>
        <p:spPr>
          <a:xfrm>
            <a:off x="4117268" y="1936422"/>
            <a:ext cx="12642110" cy="5026702"/>
          </a:xfrm>
          <a:prstGeom prst="rect">
            <a:avLst/>
          </a:prstGeom>
          <a:solidFill>
            <a:srgbClr val="FFF7CC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페이지 숫자 추가</a:t>
            </a:r>
            <a:r>
              <a:rPr lang="ko-KR" altLang="en-US" sz="3000" b="1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스토리보드 수정 후 이미지로 추가 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000" b="1" dirty="0" err="1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Cctv</a:t>
            </a:r>
            <a:r>
              <a:rPr lang="en-US" altLang="ko-KR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수정 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요구사항 정의서 표가 조금 벗어나 있어서 수정했습니다</a:t>
            </a:r>
            <a:r>
              <a:rPr lang="en-US" altLang="ko-KR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.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16page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핵심 기능 오타 정정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CORE_BES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T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_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WORLD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24page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개발 일정 추가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!!</a:t>
            </a:r>
            <a:endParaRPr kumimoji="1" lang="ko-KR" altLang="en-US" sz="320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7" cy="1228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에어맵코리아는 국가 측정소와 KT 측정소 미세먼지 데이터를 수집하여 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75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현 위치 뿐만 아니라 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5" cy="860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미세먼지 등급에 따른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03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오늘/내일/모레까지 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미세먼지 예측 정보 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076689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>
            <p:extLst>
              <p:ext uri="{D42A27DB-BD31-4B8C-83A1-F6EECF244321}">
                <p14:modId xmlns:p14="http://schemas.microsoft.com/office/powerpoint/2010/main" val="2304032433"/>
              </p:ext>
            </p:extLst>
          </p:nvPr>
        </p:nvGraphicFramePr>
        <p:xfrm>
          <a:off x="1211323" y="2167185"/>
          <a:ext cx="16218950" cy="742600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</a:t>
                      </a: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 농도를 환경부 기준(4단계)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으로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</a:t>
                      </a:r>
                      <a:r>
                        <a:rPr kumimoji="0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국가 리스트에서 하나의 국가를 선택하면 해당 지역에서의 정보 조회 가능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 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)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82982378"/>
              </p:ext>
            </p:extLst>
          </p:nvPr>
        </p:nvGraphicFramePr>
        <p:xfrm>
          <a:off x="1212635" y="2701456"/>
          <a:ext cx="16003629" cy="6021799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>
            <p:extLst>
              <p:ext uri="{D42A27DB-BD31-4B8C-83A1-F6EECF244321}">
                <p14:modId xmlns:p14="http://schemas.microsoft.com/office/powerpoint/2010/main" val="1402492087"/>
              </p:ext>
            </p:extLst>
          </p:nvPr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대기질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대기질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실시간 정보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측정정보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(환경부)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시군구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및 </a:t>
                      </a:r>
                      <a:b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미세먼지/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초미세먼지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농도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 dirty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1114229" y="1282463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628362" y="3655322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7601174" y="5672678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562793" y="8480468"/>
            <a:ext cx="5559983" cy="6952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4. 추진일정(WBS)</a:t>
            </a:r>
            <a:endParaRPr kumimoji="0" lang="ko-KR" altLang="en-US" sz="4000" b="1" i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24</a:t>
            </a: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4. 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92620"/>
              </p:ext>
            </p:extLst>
          </p:nvPr>
        </p:nvGraphicFramePr>
        <p:xfrm>
          <a:off x="633147" y="1225480"/>
          <a:ext cx="17025556" cy="8486891"/>
        </p:xfrm>
        <a:graphic>
          <a:graphicData uri="http://schemas.openxmlformats.org/drawingml/2006/table">
            <a:tbl>
              <a:tblPr firstRow="1" bandRow="1"/>
              <a:tblGrid>
                <a:gridCol w="85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3174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착수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역할분담</a:t>
                      </a:r>
                      <a:endParaRPr lang="en-US" altLang="ko-KR" sz="2000" b="0" i="0" u="none" strike="noStrike" dirty="0" smtClean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밑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세계지도 구현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(Open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API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활용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머신러닝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딥러닝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예측 관련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구현  및  적용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  디자인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중간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3632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6142495" y="9007441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7309081" y="8982044"/>
            <a:ext cx="9899461" cy="476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에측치 정보 제공은 미흡</a:t>
            </a: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국내 전국의 읍/면/동을 입력하면 실시간 미세먼지 등급을 한 눈에 조회 가능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WHO 논문에서 임시목표로 삼으라고 몇 가지 농도를 제시한 것을 참고하여 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9"/>
            <a:ext cx="7617027" cy="8491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 단위로 전국 시/군/구의 실시간 미세먼지 등급을 환경부 4단계로 한 눈에 조회 가능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1733</Words>
  <Application>Microsoft Office PowerPoint</Application>
  <PresentationFormat>사용자 지정</PresentationFormat>
  <Paragraphs>506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28</cp:revision>
  <dcterms:created xsi:type="dcterms:W3CDTF">2024-03-13T21:39:25Z</dcterms:created>
  <dcterms:modified xsi:type="dcterms:W3CDTF">2024-06-13T08:56:37Z</dcterms:modified>
  <cp:version>1100.0100.01</cp:version>
</cp:coreProperties>
</file>