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A0C4-371C-482A-BB5B-90BB38B43E2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0C7426-32E4-4048-8C2D-DF005075FE08}">
      <dgm:prSet/>
      <dgm:spPr/>
      <dgm:t>
        <a:bodyPr/>
        <a:lstStyle/>
        <a:p>
          <a:r>
            <a:rPr lang="es-MX"/>
            <a:t>Carlos game designer/progra </a:t>
          </a:r>
          <a:endParaRPr lang="en-US"/>
        </a:p>
      </dgm:t>
    </dgm:pt>
    <dgm:pt modelId="{9D3A3A26-CCF0-4552-836E-9E6BCFC83CD4}" type="parTrans" cxnId="{DDFB17E9-4FEE-4276-A962-6129044A11CC}">
      <dgm:prSet/>
      <dgm:spPr/>
      <dgm:t>
        <a:bodyPr/>
        <a:lstStyle/>
        <a:p>
          <a:endParaRPr lang="en-US"/>
        </a:p>
      </dgm:t>
    </dgm:pt>
    <dgm:pt modelId="{B6073F46-36D8-4A45-BBDC-26C720F0C26C}" type="sibTrans" cxnId="{DDFB17E9-4FEE-4276-A962-6129044A11CC}">
      <dgm:prSet/>
      <dgm:spPr/>
      <dgm:t>
        <a:bodyPr/>
        <a:lstStyle/>
        <a:p>
          <a:endParaRPr lang="en-US"/>
        </a:p>
      </dgm:t>
    </dgm:pt>
    <dgm:pt modelId="{C542A12A-0A07-4BF9-B438-67858D677791}">
      <dgm:prSet/>
      <dgm:spPr/>
      <dgm:t>
        <a:bodyPr/>
        <a:lstStyle/>
        <a:p>
          <a:r>
            <a:rPr lang="es-MX"/>
            <a:t>Dany director de arte/animación/ui</a:t>
          </a:r>
          <a:endParaRPr lang="en-US"/>
        </a:p>
      </dgm:t>
    </dgm:pt>
    <dgm:pt modelId="{785A59A2-7E8E-4486-A004-A309F678CA73}" type="parTrans" cxnId="{BA51F062-7CB4-4837-9D57-215038D176D2}">
      <dgm:prSet/>
      <dgm:spPr/>
      <dgm:t>
        <a:bodyPr/>
        <a:lstStyle/>
        <a:p>
          <a:endParaRPr lang="en-US"/>
        </a:p>
      </dgm:t>
    </dgm:pt>
    <dgm:pt modelId="{783CF067-DE78-48CD-BE3B-751960B23C06}" type="sibTrans" cxnId="{BA51F062-7CB4-4837-9D57-215038D176D2}">
      <dgm:prSet/>
      <dgm:spPr/>
      <dgm:t>
        <a:bodyPr/>
        <a:lstStyle/>
        <a:p>
          <a:endParaRPr lang="en-US"/>
        </a:p>
      </dgm:t>
    </dgm:pt>
    <dgm:pt modelId="{3A7F663E-258D-4764-A7CA-C2205B47CCF8}">
      <dgm:prSet/>
      <dgm:spPr/>
      <dgm:t>
        <a:bodyPr/>
        <a:lstStyle/>
        <a:p>
          <a:r>
            <a:rPr lang="es-MX"/>
            <a:t>RodrigoMechanic designer</a:t>
          </a:r>
          <a:endParaRPr lang="en-US"/>
        </a:p>
      </dgm:t>
    </dgm:pt>
    <dgm:pt modelId="{5BB37D5B-28EF-4249-AE52-C1ACE6DCA7BA}" type="parTrans" cxnId="{EA41ED01-8A4B-4605-8ED3-E981AE0FCE8A}">
      <dgm:prSet/>
      <dgm:spPr/>
      <dgm:t>
        <a:bodyPr/>
        <a:lstStyle/>
        <a:p>
          <a:endParaRPr lang="en-US"/>
        </a:p>
      </dgm:t>
    </dgm:pt>
    <dgm:pt modelId="{9CEC30C8-0B12-4466-A3B4-6B10D44E52B8}" type="sibTrans" cxnId="{EA41ED01-8A4B-4605-8ED3-E981AE0FCE8A}">
      <dgm:prSet/>
      <dgm:spPr/>
      <dgm:t>
        <a:bodyPr/>
        <a:lstStyle/>
        <a:p>
          <a:endParaRPr lang="en-US"/>
        </a:p>
      </dgm:t>
    </dgm:pt>
    <dgm:pt modelId="{10DD291E-FD4F-4939-8454-7552D7FB5ABC}">
      <dgm:prSet/>
      <dgm:spPr/>
      <dgm:t>
        <a:bodyPr/>
        <a:lstStyle/>
        <a:p>
          <a:r>
            <a:rPr lang="es-MX"/>
            <a:t>Moyete:Soundtrack designe/sound designe</a:t>
          </a:r>
          <a:endParaRPr lang="en-US"/>
        </a:p>
      </dgm:t>
    </dgm:pt>
    <dgm:pt modelId="{E7AE4678-1093-43B1-A529-E621CC5A5C9A}" type="parTrans" cxnId="{102F8CA6-0D58-4F19-9D65-40646426898E}">
      <dgm:prSet/>
      <dgm:spPr/>
      <dgm:t>
        <a:bodyPr/>
        <a:lstStyle/>
        <a:p>
          <a:endParaRPr lang="en-US"/>
        </a:p>
      </dgm:t>
    </dgm:pt>
    <dgm:pt modelId="{2DB81D5B-4774-466A-A879-87F4F9F75771}" type="sibTrans" cxnId="{102F8CA6-0D58-4F19-9D65-40646426898E}">
      <dgm:prSet/>
      <dgm:spPr/>
      <dgm:t>
        <a:bodyPr/>
        <a:lstStyle/>
        <a:p>
          <a:endParaRPr lang="en-US"/>
        </a:p>
      </dgm:t>
    </dgm:pt>
    <dgm:pt modelId="{B011AC65-8534-40D9-BB6D-07C787227B79}">
      <dgm:prSet/>
      <dgm:spPr/>
      <dgm:t>
        <a:bodyPr/>
        <a:lstStyle/>
        <a:p>
          <a:r>
            <a:rPr lang="es-MX"/>
            <a:t>Martin: logo /eneny art</a:t>
          </a:r>
          <a:endParaRPr lang="en-US"/>
        </a:p>
      </dgm:t>
    </dgm:pt>
    <dgm:pt modelId="{105C3F68-BFB1-4F7E-8C5B-C5EF87482BB7}" type="parTrans" cxnId="{0BEB8CB0-DB9D-461C-8235-1BD0CB31F7C6}">
      <dgm:prSet/>
      <dgm:spPr/>
      <dgm:t>
        <a:bodyPr/>
        <a:lstStyle/>
        <a:p>
          <a:endParaRPr lang="en-US"/>
        </a:p>
      </dgm:t>
    </dgm:pt>
    <dgm:pt modelId="{D2CB785C-334E-47F2-9745-7CA73A609C48}" type="sibTrans" cxnId="{0BEB8CB0-DB9D-461C-8235-1BD0CB31F7C6}">
      <dgm:prSet/>
      <dgm:spPr/>
      <dgm:t>
        <a:bodyPr/>
        <a:lstStyle/>
        <a:p>
          <a:endParaRPr lang="en-US"/>
        </a:p>
      </dgm:t>
    </dgm:pt>
    <dgm:pt modelId="{65DB03ED-CF59-4153-89E9-9EBDDBF3C6CD}">
      <dgm:prSet/>
      <dgm:spPr/>
      <dgm:t>
        <a:bodyPr/>
        <a:lstStyle/>
        <a:p>
          <a:r>
            <a:rPr lang="es-MX"/>
            <a:t>Gerardo: main characte/background</a:t>
          </a:r>
          <a:endParaRPr lang="en-US"/>
        </a:p>
      </dgm:t>
    </dgm:pt>
    <dgm:pt modelId="{2948439B-C278-43A2-80FC-BF30721B7453}" type="parTrans" cxnId="{9D441F19-E6A8-4A9B-8593-2012D4716565}">
      <dgm:prSet/>
      <dgm:spPr/>
      <dgm:t>
        <a:bodyPr/>
        <a:lstStyle/>
        <a:p>
          <a:endParaRPr lang="en-US"/>
        </a:p>
      </dgm:t>
    </dgm:pt>
    <dgm:pt modelId="{5C702B83-3E46-442B-AAE8-CEDD4B3C4297}" type="sibTrans" cxnId="{9D441F19-E6A8-4A9B-8593-2012D4716565}">
      <dgm:prSet/>
      <dgm:spPr/>
      <dgm:t>
        <a:bodyPr/>
        <a:lstStyle/>
        <a:p>
          <a:endParaRPr lang="en-US"/>
        </a:p>
      </dgm:t>
    </dgm:pt>
    <dgm:pt modelId="{FBF48A18-0FD2-48EA-B2E6-AFE9596A3B91}" type="pres">
      <dgm:prSet presAssocID="{D786A0C4-371C-482A-BB5B-90BB38B43E26}" presName="diagram" presStyleCnt="0">
        <dgm:presLayoutVars>
          <dgm:dir/>
          <dgm:resizeHandles val="exact"/>
        </dgm:presLayoutVars>
      </dgm:prSet>
      <dgm:spPr/>
    </dgm:pt>
    <dgm:pt modelId="{DD9BEDA6-4D66-44F0-91A7-08EAEB2D09B4}" type="pres">
      <dgm:prSet presAssocID="{870C7426-32E4-4048-8C2D-DF005075FE08}" presName="node" presStyleLbl="node1" presStyleIdx="0" presStyleCnt="6">
        <dgm:presLayoutVars>
          <dgm:bulletEnabled val="1"/>
        </dgm:presLayoutVars>
      </dgm:prSet>
      <dgm:spPr/>
    </dgm:pt>
    <dgm:pt modelId="{1D57DCE4-FE3E-4D3B-9A4C-76765F641C88}" type="pres">
      <dgm:prSet presAssocID="{B6073F46-36D8-4A45-BBDC-26C720F0C26C}" presName="sibTrans" presStyleCnt="0"/>
      <dgm:spPr/>
    </dgm:pt>
    <dgm:pt modelId="{E965FC55-E4AE-4B6F-9B8E-83D1B72F2E53}" type="pres">
      <dgm:prSet presAssocID="{C542A12A-0A07-4BF9-B438-67858D677791}" presName="node" presStyleLbl="node1" presStyleIdx="1" presStyleCnt="6">
        <dgm:presLayoutVars>
          <dgm:bulletEnabled val="1"/>
        </dgm:presLayoutVars>
      </dgm:prSet>
      <dgm:spPr/>
    </dgm:pt>
    <dgm:pt modelId="{3F5F96B3-DC83-4CD6-9018-640037ABB7F2}" type="pres">
      <dgm:prSet presAssocID="{783CF067-DE78-48CD-BE3B-751960B23C06}" presName="sibTrans" presStyleCnt="0"/>
      <dgm:spPr/>
    </dgm:pt>
    <dgm:pt modelId="{8BA635E2-4FC3-4F2B-9205-0E1C7034D874}" type="pres">
      <dgm:prSet presAssocID="{3A7F663E-258D-4764-A7CA-C2205B47CCF8}" presName="node" presStyleLbl="node1" presStyleIdx="2" presStyleCnt="6">
        <dgm:presLayoutVars>
          <dgm:bulletEnabled val="1"/>
        </dgm:presLayoutVars>
      </dgm:prSet>
      <dgm:spPr/>
    </dgm:pt>
    <dgm:pt modelId="{6B52B1A2-3676-4928-B319-09B3DD73C203}" type="pres">
      <dgm:prSet presAssocID="{9CEC30C8-0B12-4466-A3B4-6B10D44E52B8}" presName="sibTrans" presStyleCnt="0"/>
      <dgm:spPr/>
    </dgm:pt>
    <dgm:pt modelId="{16175DCE-8E19-4AB7-AE6C-65D21811A14D}" type="pres">
      <dgm:prSet presAssocID="{10DD291E-FD4F-4939-8454-7552D7FB5ABC}" presName="node" presStyleLbl="node1" presStyleIdx="3" presStyleCnt="6">
        <dgm:presLayoutVars>
          <dgm:bulletEnabled val="1"/>
        </dgm:presLayoutVars>
      </dgm:prSet>
      <dgm:spPr/>
    </dgm:pt>
    <dgm:pt modelId="{E57682F6-83F1-412B-94C5-9CA3395DBA58}" type="pres">
      <dgm:prSet presAssocID="{2DB81D5B-4774-466A-A879-87F4F9F75771}" presName="sibTrans" presStyleCnt="0"/>
      <dgm:spPr/>
    </dgm:pt>
    <dgm:pt modelId="{D99AE874-2AD0-42A5-8E1A-DABAAE34EA0E}" type="pres">
      <dgm:prSet presAssocID="{B011AC65-8534-40D9-BB6D-07C787227B79}" presName="node" presStyleLbl="node1" presStyleIdx="4" presStyleCnt="6">
        <dgm:presLayoutVars>
          <dgm:bulletEnabled val="1"/>
        </dgm:presLayoutVars>
      </dgm:prSet>
      <dgm:spPr/>
    </dgm:pt>
    <dgm:pt modelId="{7440EDC3-0AC4-4398-9222-B8E6911C4391}" type="pres">
      <dgm:prSet presAssocID="{D2CB785C-334E-47F2-9745-7CA73A609C48}" presName="sibTrans" presStyleCnt="0"/>
      <dgm:spPr/>
    </dgm:pt>
    <dgm:pt modelId="{FC3AE156-E635-4B47-B225-896E7ED76A7B}" type="pres">
      <dgm:prSet presAssocID="{65DB03ED-CF59-4153-89E9-9EBDDBF3C6CD}" presName="node" presStyleLbl="node1" presStyleIdx="5" presStyleCnt="6">
        <dgm:presLayoutVars>
          <dgm:bulletEnabled val="1"/>
        </dgm:presLayoutVars>
      </dgm:prSet>
      <dgm:spPr/>
    </dgm:pt>
  </dgm:ptLst>
  <dgm:cxnLst>
    <dgm:cxn modelId="{EA41ED01-8A4B-4605-8ED3-E981AE0FCE8A}" srcId="{D786A0C4-371C-482A-BB5B-90BB38B43E26}" destId="{3A7F663E-258D-4764-A7CA-C2205B47CCF8}" srcOrd="2" destOrd="0" parTransId="{5BB37D5B-28EF-4249-AE52-C1ACE6DCA7BA}" sibTransId="{9CEC30C8-0B12-4466-A3B4-6B10D44E52B8}"/>
    <dgm:cxn modelId="{9D441F19-E6A8-4A9B-8593-2012D4716565}" srcId="{D786A0C4-371C-482A-BB5B-90BB38B43E26}" destId="{65DB03ED-CF59-4153-89E9-9EBDDBF3C6CD}" srcOrd="5" destOrd="0" parTransId="{2948439B-C278-43A2-80FC-BF30721B7453}" sibTransId="{5C702B83-3E46-442B-AAE8-CEDD4B3C4297}"/>
    <dgm:cxn modelId="{41AE752E-C246-4F26-AF94-A74A709BAF7C}" type="presOf" srcId="{10DD291E-FD4F-4939-8454-7552D7FB5ABC}" destId="{16175DCE-8E19-4AB7-AE6C-65D21811A14D}" srcOrd="0" destOrd="0" presId="urn:microsoft.com/office/officeart/2005/8/layout/default"/>
    <dgm:cxn modelId="{6917B660-BB1A-42E5-BDE7-393EC88C2A98}" type="presOf" srcId="{870C7426-32E4-4048-8C2D-DF005075FE08}" destId="{DD9BEDA6-4D66-44F0-91A7-08EAEB2D09B4}" srcOrd="0" destOrd="0" presId="urn:microsoft.com/office/officeart/2005/8/layout/default"/>
    <dgm:cxn modelId="{BA51F062-7CB4-4837-9D57-215038D176D2}" srcId="{D786A0C4-371C-482A-BB5B-90BB38B43E26}" destId="{C542A12A-0A07-4BF9-B438-67858D677791}" srcOrd="1" destOrd="0" parTransId="{785A59A2-7E8E-4486-A004-A309F678CA73}" sibTransId="{783CF067-DE78-48CD-BE3B-751960B23C06}"/>
    <dgm:cxn modelId="{5A71DF7C-F302-4544-834F-9CDBD378447F}" type="presOf" srcId="{B011AC65-8534-40D9-BB6D-07C787227B79}" destId="{D99AE874-2AD0-42A5-8E1A-DABAAE34EA0E}" srcOrd="0" destOrd="0" presId="urn:microsoft.com/office/officeart/2005/8/layout/default"/>
    <dgm:cxn modelId="{7C8A2487-4E02-4326-A387-B2B1967732DE}" type="presOf" srcId="{65DB03ED-CF59-4153-89E9-9EBDDBF3C6CD}" destId="{FC3AE156-E635-4B47-B225-896E7ED76A7B}" srcOrd="0" destOrd="0" presId="urn:microsoft.com/office/officeart/2005/8/layout/default"/>
    <dgm:cxn modelId="{C83AEAA2-0C98-46A6-BB6E-45F919A496E8}" type="presOf" srcId="{C542A12A-0A07-4BF9-B438-67858D677791}" destId="{E965FC55-E4AE-4B6F-9B8E-83D1B72F2E53}" srcOrd="0" destOrd="0" presId="urn:microsoft.com/office/officeart/2005/8/layout/default"/>
    <dgm:cxn modelId="{102F8CA6-0D58-4F19-9D65-40646426898E}" srcId="{D786A0C4-371C-482A-BB5B-90BB38B43E26}" destId="{10DD291E-FD4F-4939-8454-7552D7FB5ABC}" srcOrd="3" destOrd="0" parTransId="{E7AE4678-1093-43B1-A529-E621CC5A5C9A}" sibTransId="{2DB81D5B-4774-466A-A879-87F4F9F75771}"/>
    <dgm:cxn modelId="{0BEB8CB0-DB9D-461C-8235-1BD0CB31F7C6}" srcId="{D786A0C4-371C-482A-BB5B-90BB38B43E26}" destId="{B011AC65-8534-40D9-BB6D-07C787227B79}" srcOrd="4" destOrd="0" parTransId="{105C3F68-BFB1-4F7E-8C5B-C5EF87482BB7}" sibTransId="{D2CB785C-334E-47F2-9745-7CA73A609C48}"/>
    <dgm:cxn modelId="{38384BD3-EB1D-466E-B0DA-57F8326A1DBD}" type="presOf" srcId="{3A7F663E-258D-4764-A7CA-C2205B47CCF8}" destId="{8BA635E2-4FC3-4F2B-9205-0E1C7034D874}" srcOrd="0" destOrd="0" presId="urn:microsoft.com/office/officeart/2005/8/layout/default"/>
    <dgm:cxn modelId="{DDFB17E9-4FEE-4276-A962-6129044A11CC}" srcId="{D786A0C4-371C-482A-BB5B-90BB38B43E26}" destId="{870C7426-32E4-4048-8C2D-DF005075FE08}" srcOrd="0" destOrd="0" parTransId="{9D3A3A26-CCF0-4552-836E-9E6BCFC83CD4}" sibTransId="{B6073F46-36D8-4A45-BBDC-26C720F0C26C}"/>
    <dgm:cxn modelId="{729334F8-46CC-4A91-B1FC-773E0D4E2F3C}" type="presOf" srcId="{D786A0C4-371C-482A-BB5B-90BB38B43E26}" destId="{FBF48A18-0FD2-48EA-B2E6-AFE9596A3B91}" srcOrd="0" destOrd="0" presId="urn:microsoft.com/office/officeart/2005/8/layout/default"/>
    <dgm:cxn modelId="{E218E913-9752-43B0-ACBD-36B98B4C264B}" type="presParOf" srcId="{FBF48A18-0FD2-48EA-B2E6-AFE9596A3B91}" destId="{DD9BEDA6-4D66-44F0-91A7-08EAEB2D09B4}" srcOrd="0" destOrd="0" presId="urn:microsoft.com/office/officeart/2005/8/layout/default"/>
    <dgm:cxn modelId="{E22A2902-9483-4FEF-ABA1-8D385420EBE9}" type="presParOf" srcId="{FBF48A18-0FD2-48EA-B2E6-AFE9596A3B91}" destId="{1D57DCE4-FE3E-4D3B-9A4C-76765F641C88}" srcOrd="1" destOrd="0" presId="urn:microsoft.com/office/officeart/2005/8/layout/default"/>
    <dgm:cxn modelId="{92F2F563-EFAC-4FE8-9DD9-834FB80D1C27}" type="presParOf" srcId="{FBF48A18-0FD2-48EA-B2E6-AFE9596A3B91}" destId="{E965FC55-E4AE-4B6F-9B8E-83D1B72F2E53}" srcOrd="2" destOrd="0" presId="urn:microsoft.com/office/officeart/2005/8/layout/default"/>
    <dgm:cxn modelId="{ECD654A5-A38F-4CD1-9A97-AB9D4BA52601}" type="presParOf" srcId="{FBF48A18-0FD2-48EA-B2E6-AFE9596A3B91}" destId="{3F5F96B3-DC83-4CD6-9018-640037ABB7F2}" srcOrd="3" destOrd="0" presId="urn:microsoft.com/office/officeart/2005/8/layout/default"/>
    <dgm:cxn modelId="{C9847BA9-88C2-41DD-AA3F-67AC56664E94}" type="presParOf" srcId="{FBF48A18-0FD2-48EA-B2E6-AFE9596A3B91}" destId="{8BA635E2-4FC3-4F2B-9205-0E1C7034D874}" srcOrd="4" destOrd="0" presId="urn:microsoft.com/office/officeart/2005/8/layout/default"/>
    <dgm:cxn modelId="{9EA24DC8-5B11-4FF5-9E0F-F1DE47FB8BBA}" type="presParOf" srcId="{FBF48A18-0FD2-48EA-B2E6-AFE9596A3B91}" destId="{6B52B1A2-3676-4928-B319-09B3DD73C203}" srcOrd="5" destOrd="0" presId="urn:microsoft.com/office/officeart/2005/8/layout/default"/>
    <dgm:cxn modelId="{E8F9F88B-A7F8-48F6-A687-46F47BD90C9C}" type="presParOf" srcId="{FBF48A18-0FD2-48EA-B2E6-AFE9596A3B91}" destId="{16175DCE-8E19-4AB7-AE6C-65D21811A14D}" srcOrd="6" destOrd="0" presId="urn:microsoft.com/office/officeart/2005/8/layout/default"/>
    <dgm:cxn modelId="{BC5ED146-4FDE-4A80-8D25-1E63B501DF86}" type="presParOf" srcId="{FBF48A18-0FD2-48EA-B2E6-AFE9596A3B91}" destId="{E57682F6-83F1-412B-94C5-9CA3395DBA58}" srcOrd="7" destOrd="0" presId="urn:microsoft.com/office/officeart/2005/8/layout/default"/>
    <dgm:cxn modelId="{DA6866A2-20C8-4369-A563-D5250FC3FA26}" type="presParOf" srcId="{FBF48A18-0FD2-48EA-B2E6-AFE9596A3B91}" destId="{D99AE874-2AD0-42A5-8E1A-DABAAE34EA0E}" srcOrd="8" destOrd="0" presId="urn:microsoft.com/office/officeart/2005/8/layout/default"/>
    <dgm:cxn modelId="{79AAE704-C09E-4045-A118-6B1D08823301}" type="presParOf" srcId="{FBF48A18-0FD2-48EA-B2E6-AFE9596A3B91}" destId="{7440EDC3-0AC4-4398-9222-B8E6911C4391}" srcOrd="9" destOrd="0" presId="urn:microsoft.com/office/officeart/2005/8/layout/default"/>
    <dgm:cxn modelId="{85FF88C5-557A-4C24-A0DB-5436DF62FF27}" type="presParOf" srcId="{FBF48A18-0FD2-48EA-B2E6-AFE9596A3B91}" destId="{FC3AE156-E635-4B47-B225-896E7ED76A7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BEDA6-4D66-44F0-91A7-08EAEB2D09B4}">
      <dsp:nvSpPr>
        <dsp:cNvPr id="0" name=""/>
        <dsp:cNvSpPr/>
      </dsp:nvSpPr>
      <dsp:spPr>
        <a:xfrm>
          <a:off x="274587" y="195"/>
          <a:ext cx="2661941" cy="1597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Carlos game designer/progra </a:t>
          </a:r>
          <a:endParaRPr lang="en-US" sz="2000" kern="1200"/>
        </a:p>
      </dsp:txBody>
      <dsp:txXfrm>
        <a:off x="274587" y="195"/>
        <a:ext cx="2661941" cy="1597164"/>
      </dsp:txXfrm>
    </dsp:sp>
    <dsp:sp modelId="{E965FC55-E4AE-4B6F-9B8E-83D1B72F2E53}">
      <dsp:nvSpPr>
        <dsp:cNvPr id="0" name=""/>
        <dsp:cNvSpPr/>
      </dsp:nvSpPr>
      <dsp:spPr>
        <a:xfrm>
          <a:off x="3202723" y="195"/>
          <a:ext cx="2661941" cy="1597164"/>
        </a:xfrm>
        <a:prstGeom prst="rect">
          <a:avLst/>
        </a:prstGeom>
        <a:solidFill>
          <a:schemeClr val="accent2">
            <a:hueOff val="-372202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Dany director de arte/animación/ui</a:t>
          </a:r>
          <a:endParaRPr lang="en-US" sz="2000" kern="1200"/>
        </a:p>
      </dsp:txBody>
      <dsp:txXfrm>
        <a:off x="3202723" y="195"/>
        <a:ext cx="2661941" cy="1597164"/>
      </dsp:txXfrm>
    </dsp:sp>
    <dsp:sp modelId="{8BA635E2-4FC3-4F2B-9205-0E1C7034D874}">
      <dsp:nvSpPr>
        <dsp:cNvPr id="0" name=""/>
        <dsp:cNvSpPr/>
      </dsp:nvSpPr>
      <dsp:spPr>
        <a:xfrm>
          <a:off x="274587" y="1863554"/>
          <a:ext cx="2661941" cy="1597164"/>
        </a:xfrm>
        <a:prstGeom prst="rect">
          <a:avLst/>
        </a:prstGeom>
        <a:solidFill>
          <a:schemeClr val="accent2">
            <a:hueOff val="-744404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RodrigoMechanic designer</a:t>
          </a:r>
          <a:endParaRPr lang="en-US" sz="2000" kern="1200"/>
        </a:p>
      </dsp:txBody>
      <dsp:txXfrm>
        <a:off x="274587" y="1863554"/>
        <a:ext cx="2661941" cy="1597164"/>
      </dsp:txXfrm>
    </dsp:sp>
    <dsp:sp modelId="{16175DCE-8E19-4AB7-AE6C-65D21811A14D}">
      <dsp:nvSpPr>
        <dsp:cNvPr id="0" name=""/>
        <dsp:cNvSpPr/>
      </dsp:nvSpPr>
      <dsp:spPr>
        <a:xfrm>
          <a:off x="3202723" y="1863554"/>
          <a:ext cx="2661941" cy="1597164"/>
        </a:xfrm>
        <a:prstGeom prst="rect">
          <a:avLst/>
        </a:prstGeom>
        <a:solidFill>
          <a:schemeClr val="accent2">
            <a:hueOff val="-11166068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Moyete:Soundtrack designe/sound designe</a:t>
          </a:r>
          <a:endParaRPr lang="en-US" sz="2000" kern="1200"/>
        </a:p>
      </dsp:txBody>
      <dsp:txXfrm>
        <a:off x="3202723" y="1863554"/>
        <a:ext cx="2661941" cy="1597164"/>
      </dsp:txXfrm>
    </dsp:sp>
    <dsp:sp modelId="{D99AE874-2AD0-42A5-8E1A-DABAAE34EA0E}">
      <dsp:nvSpPr>
        <dsp:cNvPr id="0" name=""/>
        <dsp:cNvSpPr/>
      </dsp:nvSpPr>
      <dsp:spPr>
        <a:xfrm>
          <a:off x="274587" y="3726913"/>
          <a:ext cx="2661941" cy="1597164"/>
        </a:xfrm>
        <a:prstGeom prst="rect">
          <a:avLst/>
        </a:prstGeom>
        <a:solidFill>
          <a:schemeClr val="accent2">
            <a:hueOff val="-1488809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Martin: logo /eneny art</a:t>
          </a:r>
          <a:endParaRPr lang="en-US" sz="2000" kern="1200"/>
        </a:p>
      </dsp:txBody>
      <dsp:txXfrm>
        <a:off x="274587" y="3726913"/>
        <a:ext cx="2661941" cy="1597164"/>
      </dsp:txXfrm>
    </dsp:sp>
    <dsp:sp modelId="{FC3AE156-E635-4B47-B225-896E7ED76A7B}">
      <dsp:nvSpPr>
        <dsp:cNvPr id="0" name=""/>
        <dsp:cNvSpPr/>
      </dsp:nvSpPr>
      <dsp:spPr>
        <a:xfrm>
          <a:off x="3202723" y="3726913"/>
          <a:ext cx="2661941" cy="1597164"/>
        </a:xfrm>
        <a:prstGeom prst="rect">
          <a:avLst/>
        </a:prstGeom>
        <a:solidFill>
          <a:schemeClr val="accent2">
            <a:hueOff val="-1861011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Gerardo: main characte/background</a:t>
          </a:r>
          <a:endParaRPr lang="en-US" sz="2000" kern="1200"/>
        </a:p>
      </dsp:txBody>
      <dsp:txXfrm>
        <a:off x="3202723" y="3726913"/>
        <a:ext cx="2661941" cy="159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0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EECF5-F935-DB58-F424-EA650E0E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30" r="21864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CDAC2-3402-951B-D189-64CF5A95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Carlos Gustavo Valladares Corral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Rodrigo García de Quevedo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Martin García Jaime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Gerardo Fabian Sainz Herrera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Moisés Tadeo Silva González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Daniel Isaac </a:t>
            </a:r>
            <a:r>
              <a:rPr lang="en-US" dirty="0" err="1"/>
              <a:t>Segoviano</a:t>
            </a:r>
            <a:r>
              <a:rPr lang="en-US" dirty="0"/>
              <a:t> Solis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63414-B3B3-F946-4F88-8B651250D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/>
              <a:t>Prueba de concepto</a:t>
            </a:r>
          </a:p>
        </p:txBody>
      </p:sp>
    </p:spTree>
    <p:extLst>
      <p:ext uri="{BB962C8B-B14F-4D97-AF65-F5344CB8AC3E}">
        <p14:creationId xmlns:p14="http://schemas.microsoft.com/office/powerpoint/2010/main" val="103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des">
            <a:extLst>
              <a:ext uri="{FF2B5EF4-FFF2-40B4-BE49-F238E27FC236}">
                <a16:creationId xmlns:a16="http://schemas.microsoft.com/office/drawing/2014/main" id="{A97F1618-25EE-A0E3-E957-728B460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254"/>
          <a:stretch/>
        </p:blipFill>
        <p:spPr bwMode="auto"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8" name="Picture 4" descr="Vampire Survivors">
            <a:extLst>
              <a:ext uri="{FF2B5EF4-FFF2-40B4-BE49-F238E27FC236}">
                <a16:creationId xmlns:a16="http://schemas.microsoft.com/office/drawing/2014/main" id="{2D794E1D-7AC6-E929-3681-9AD1AE70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8" r="-3" b="15290"/>
          <a:stretch/>
        </p:blipFill>
        <p:spPr bwMode="auto">
          <a:xfrm>
            <a:off x="3028871" y="4949375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9C996-85C7-361A-A5D6-119766DC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5334000" cy="3047999"/>
          </a:xfrm>
        </p:spPr>
        <p:txBody>
          <a:bodyPr>
            <a:normAutofit/>
          </a:bodyPr>
          <a:lstStyle/>
          <a:p>
            <a:r>
              <a:rPr lang="es-MX" dirty="0"/>
              <a:t>Juego de vista isométrica de supervivencia con mecánicas rogué lite. Similar a juegos como “Hades”, “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binding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issac</a:t>
            </a:r>
            <a:r>
              <a:rPr lang="es-MX" dirty="0"/>
              <a:t>” y “Vampire </a:t>
            </a:r>
            <a:r>
              <a:rPr lang="es-MX" dirty="0" err="1"/>
              <a:t>survivors</a:t>
            </a:r>
            <a:r>
              <a:rPr lang="es-MX" dirty="0"/>
              <a:t>”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AE9CE-8825-4DE9-525D-D315C289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MX" sz="3200"/>
              <a:t>Temática</a:t>
            </a:r>
          </a:p>
        </p:txBody>
      </p:sp>
    </p:spTree>
    <p:extLst>
      <p:ext uri="{BB962C8B-B14F-4D97-AF65-F5344CB8AC3E}">
        <p14:creationId xmlns:p14="http://schemas.microsoft.com/office/powerpoint/2010/main" val="130147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0DABAB-2603-2A10-551A-8F39D982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Roles del equipo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83E0AC-207F-1706-180F-7ED788D05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99640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4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C0739-F555-CEF8-BB28-B1DFE271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BFB73-3778-4531-646F-3179807C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Sinopsis: La historia es sobre unos personajes de un estudio de animación que deben pelear contra los esbirros de un estudio de animación monopólico que los quiere comprar.</a:t>
            </a:r>
          </a:p>
          <a:p>
            <a:pPr algn="just"/>
            <a:r>
              <a:rPr lang="es-MX" dirty="0"/>
              <a:t>Conflicto Principal: Los personajes están luchando no solo por conservar su estudio, sino también por defender la libertad creativa en la industria de la animación. A medida que luchan contra los esbirros, cada batalla es una metáfora de los desafíos en la industria, como la censura, la falta de originalidad o la presión por ser "comercial".</a:t>
            </a:r>
          </a:p>
        </p:txBody>
      </p:sp>
    </p:spTree>
    <p:extLst>
      <p:ext uri="{BB962C8B-B14F-4D97-AF65-F5344CB8AC3E}">
        <p14:creationId xmlns:p14="http://schemas.microsoft.com/office/powerpoint/2010/main" val="1516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17FC6-C26D-E103-D1F6-48614AB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Público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13254-CA3A-537A-3B88-78A28A8D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ERSB T (</a:t>
            </a:r>
            <a:r>
              <a:rPr lang="es-MX" dirty="0" err="1"/>
              <a:t>Teen</a:t>
            </a:r>
            <a:r>
              <a:rPr lang="es-MX" dirty="0"/>
              <a:t>): A partir de los 13 años.</a:t>
            </a:r>
          </a:p>
          <a:p>
            <a:pPr algn="just"/>
            <a:r>
              <a:rPr lang="es-MX" dirty="0"/>
              <a:t>Para una historia sobre personajes animados que luchan contra un estudio monopolista, el público objetivo será T (</a:t>
            </a:r>
            <a:r>
              <a:rPr lang="es-MX" dirty="0" err="1"/>
              <a:t>Teen</a:t>
            </a:r>
            <a:r>
              <a:rPr lang="es-MX" dirty="0"/>
              <a:t>), ya que permite explorar el conflicto y la crítica de una manera que aún resulta accesible para adolescentes y jóvenes.</a:t>
            </a:r>
          </a:p>
        </p:txBody>
      </p:sp>
    </p:spTree>
    <p:extLst>
      <p:ext uri="{BB962C8B-B14F-4D97-AF65-F5344CB8AC3E}">
        <p14:creationId xmlns:p14="http://schemas.microsoft.com/office/powerpoint/2010/main" val="3947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: Shape 207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94" name="Freeform: Shape 208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95" name="Freeform: Shape 208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96" name="Rectangle 2084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37F22-F266-49F8-535F-08F0128F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810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Estilo Grafico</a:t>
            </a:r>
          </a:p>
        </p:txBody>
      </p:sp>
      <p:sp>
        <p:nvSpPr>
          <p:cNvPr id="2097" name="Freeform: Shape 2086">
            <a:extLst>
              <a:ext uri="{FF2B5EF4-FFF2-40B4-BE49-F238E27FC236}">
                <a16:creationId xmlns:a16="http://schemas.microsoft.com/office/drawing/2014/main" id="{DE6C44D3-84D0-4585-94EB-A3A81F55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98" name="Group 2088">
            <a:extLst>
              <a:ext uri="{FF2B5EF4-FFF2-40B4-BE49-F238E27FC236}">
                <a16:creationId xmlns:a16="http://schemas.microsoft.com/office/drawing/2014/main" id="{E2E9E5A8-69E1-45E8-A840-B64883F7D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099" name="Freeform: Shape 2089">
              <a:extLst>
                <a:ext uri="{FF2B5EF4-FFF2-40B4-BE49-F238E27FC236}">
                  <a16:creationId xmlns:a16="http://schemas.microsoft.com/office/drawing/2014/main" id="{827F9FD3-1DAF-4B74-B18F-3C2D9823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100" name="Freeform: Shape 2090">
              <a:extLst>
                <a:ext uri="{FF2B5EF4-FFF2-40B4-BE49-F238E27FC236}">
                  <a16:creationId xmlns:a16="http://schemas.microsoft.com/office/drawing/2014/main" id="{69180F8E-2CCE-4BDD-B7A7-F2BE60D4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Marcador de contenido 4" descr="Dibujo en blanco y negro de una pareja&#10;&#10;Descripción generada automáticamente con confianza media">
            <a:extLst>
              <a:ext uri="{FF2B5EF4-FFF2-40B4-BE49-F238E27FC236}">
                <a16:creationId xmlns:a16="http://schemas.microsoft.com/office/drawing/2014/main" id="{8EE6C59F-62B0-7CD6-7932-DC34FDD0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59" y="762001"/>
            <a:ext cx="1497413" cy="2506132"/>
          </a:xfrm>
          <a:prstGeom prst="rect">
            <a:avLst/>
          </a:prstGeom>
        </p:spPr>
      </p:pic>
      <p:pic>
        <p:nvPicPr>
          <p:cNvPr id="2050" name="Picture 2" descr="63 ideas de ANIMACIÓN AÑOS 20' | ilustraciones, dibujos, historieta de época">
            <a:extLst>
              <a:ext uri="{FF2B5EF4-FFF2-40B4-BE49-F238E27FC236}">
                <a16:creationId xmlns:a16="http://schemas.microsoft.com/office/drawing/2014/main" id="{6AFB580C-BA93-0CB9-AF4D-9D7BB3FD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7449" y="762001"/>
            <a:ext cx="161797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page">
            <a:extLst>
              <a:ext uri="{FF2B5EF4-FFF2-40B4-BE49-F238E27FC236}">
                <a16:creationId xmlns:a16="http://schemas.microsoft.com/office/drawing/2014/main" id="{5CCBD85A-B3AF-E829-4F17-977C18DD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634" y="3589868"/>
            <a:ext cx="1885864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Animatress Pipeline | Filmmaking Adventures | Page 6">
            <a:extLst>
              <a:ext uri="{FF2B5EF4-FFF2-40B4-BE49-F238E27FC236}">
                <a16:creationId xmlns:a16="http://schemas.microsoft.com/office/drawing/2014/main" id="{02E0C05E-2FCB-55DA-5661-8394F707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867" y="3760260"/>
            <a:ext cx="2887133" cy="21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064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Prueba de concepto</vt:lpstr>
      <vt:lpstr>Temática</vt:lpstr>
      <vt:lpstr>Roles del equipo</vt:lpstr>
      <vt:lpstr>Historia</vt:lpstr>
      <vt:lpstr>Público objetivo</vt:lpstr>
      <vt:lpstr>Estilo Grafico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gus</dc:creator>
  <cp:lastModifiedBy>carlos gus</cp:lastModifiedBy>
  <cp:revision>1</cp:revision>
  <dcterms:created xsi:type="dcterms:W3CDTF">2024-11-11T23:34:11Z</dcterms:created>
  <dcterms:modified xsi:type="dcterms:W3CDTF">2024-11-12T00:12:30Z</dcterms:modified>
</cp:coreProperties>
</file>