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30" autoAdjust="0"/>
  </p:normalViewPr>
  <p:slideViewPr>
    <p:cSldViewPr snapToGrid="0" snapToObjects="1">
      <p:cViewPr>
        <p:scale>
          <a:sx n="110" d="100"/>
          <a:sy n="110" d="100"/>
        </p:scale>
        <p:origin x="-1440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31647-FF93-A24C-9D8E-ACE66FDA1EBE}" type="datetimeFigureOut">
              <a:rPr lang="fr-FR" smtClean="0"/>
              <a:t>10/01/2014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2FD7A-989C-5740-8ADB-EB6C65A9E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Cliquez pour modifier les styles du texte du masque</a:t>
            </a:r>
          </a:p>
          <a:p>
            <a:pPr lvl="1" eaLnBrk="1" latinLnBrk="0" hangingPunct="1"/>
            <a:r>
              <a:rPr lang="en-US" smtClean="0"/>
              <a:t>Deuxième niveau</a:t>
            </a:r>
          </a:p>
          <a:p>
            <a:pPr lvl="2" eaLnBrk="1" latinLnBrk="0" hangingPunct="1"/>
            <a:r>
              <a:rPr lang="en-US" smtClean="0"/>
              <a:t>Troisième niveau</a:t>
            </a:r>
          </a:p>
          <a:p>
            <a:pPr lvl="3" eaLnBrk="1" latinLnBrk="0" hangingPunct="1"/>
            <a:r>
              <a:rPr lang="en-US" smtClean="0"/>
              <a:t>Quatrième niveau</a:t>
            </a:r>
          </a:p>
          <a:p>
            <a:pPr lvl="4" eaLnBrk="1" latinLnBrk="0" hangingPunct="1"/>
            <a:r>
              <a:rPr lang="en-US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Faire glisser l'image vers l'espace réservé ou cliquer sur l'icône pour l'ajouter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Cliquez pour modifier les styles du texte du masque</a:t>
            </a:r>
          </a:p>
          <a:p>
            <a:pPr lvl="1" eaLnBrk="1" latinLnBrk="0" hangingPunct="1"/>
            <a:r>
              <a:rPr kumimoji="0" lang="en-US" smtClean="0"/>
              <a:t>Deuxième niveau</a:t>
            </a:r>
          </a:p>
          <a:p>
            <a:pPr lvl="2" eaLnBrk="1" latinLnBrk="0" hangingPunct="1"/>
            <a:r>
              <a:rPr kumimoji="0" lang="en-US" smtClean="0"/>
              <a:t>Troisième niveau</a:t>
            </a:r>
          </a:p>
          <a:p>
            <a:pPr lvl="3" eaLnBrk="1" latinLnBrk="0" hangingPunct="1"/>
            <a:r>
              <a:rPr kumimoji="0" lang="en-US" smtClean="0"/>
              <a:t>Quatrième niveau</a:t>
            </a:r>
          </a:p>
          <a:p>
            <a:pPr lvl="4" eaLnBrk="1" latinLnBrk="0" hangingPunct="1"/>
            <a:r>
              <a:rPr kumimoji="0" lang="en-US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10/01/2014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Cliquez et modifiez le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LO43 A13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Ticket To UTBM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Yoann CAPLAIN</a:t>
            </a:r>
            <a:endParaRPr kumimoji="0" lang="en-US"/>
          </a:p>
        </p:txBody>
      </p:sp>
      <p:sp>
        <p:nvSpPr>
          <p:cNvPr id="5" name="ZoneTexte 4"/>
          <p:cNvSpPr txBox="1"/>
          <p:nvPr/>
        </p:nvSpPr>
        <p:spPr>
          <a:xfrm>
            <a:off x="9882909" y="1477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79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reprend les bases de Ticket To Ride</a:t>
            </a:r>
          </a:p>
          <a:p>
            <a:r>
              <a:rPr lang="fr-FR" dirty="0" smtClean="0"/>
              <a:t>Ajout du multi-joueurs comme sur IOS</a:t>
            </a:r>
          </a:p>
          <a:p>
            <a:r>
              <a:rPr lang="fr-FR" dirty="0" smtClean="0"/>
              <a:t>≠ cartes disponibles (classe </a:t>
            </a:r>
            <a:r>
              <a:rPr lang="fr-FR" dirty="0" err="1" smtClean="0"/>
              <a:t>FactoryCarteJeu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≠ </a:t>
            </a:r>
            <a:r>
              <a:rPr lang="fr-FR" dirty="0" err="1" smtClean="0"/>
              <a:t>carteWagon</a:t>
            </a:r>
            <a:r>
              <a:rPr lang="fr-FR" dirty="0" smtClean="0"/>
              <a:t> (classe </a:t>
            </a:r>
            <a:r>
              <a:rPr lang="fr-FR" dirty="0" err="1" smtClean="0"/>
              <a:t>FactoryCarteWagon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≠ IA (</a:t>
            </a:r>
            <a:r>
              <a:rPr lang="fr-FR" dirty="0" err="1" smtClean="0"/>
              <a:t>FactoryIA</a:t>
            </a:r>
            <a:r>
              <a:rPr lang="fr-FR" dirty="0" smtClean="0"/>
              <a:t>)</a:t>
            </a:r>
          </a:p>
          <a:p>
            <a:r>
              <a:rPr lang="fr-FR" dirty="0" smtClean="0"/>
              <a:t>≠ Partie</a:t>
            </a:r>
          </a:p>
          <a:p>
            <a:r>
              <a:rPr lang="fr-FR" dirty="0" smtClean="0"/>
              <a:t>≠ challenges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99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Jouer seul contre des IA</a:t>
            </a:r>
          </a:p>
          <a:p>
            <a:r>
              <a:rPr lang="fr-FR" dirty="0" smtClean="0"/>
              <a:t>Jouer sur le même écran avec des amis (et IA)</a:t>
            </a:r>
          </a:p>
          <a:p>
            <a:r>
              <a:rPr lang="fr-FR" dirty="0" smtClean="0"/>
              <a:t>Jouer en réseau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disponibles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93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iagParti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05" r="-18505"/>
          <a:stretch>
            <a:fillRect/>
          </a:stretch>
        </p:blipFill>
        <p:spPr>
          <a:xfrm>
            <a:off x="-946726" y="302491"/>
            <a:ext cx="11037454" cy="6301509"/>
          </a:xfrm>
        </p:spPr>
      </p:pic>
    </p:spTree>
    <p:extLst>
      <p:ext uri="{BB962C8B-B14F-4D97-AF65-F5344CB8AC3E}">
        <p14:creationId xmlns:p14="http://schemas.microsoft.com/office/powerpoint/2010/main" val="140566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diagFacto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89" r="-49289"/>
          <a:stretch>
            <a:fillRect/>
          </a:stretch>
        </p:blipFill>
        <p:spPr/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de </a:t>
            </a:r>
            <a:r>
              <a:rPr lang="fr-FR" dirty="0" smtClean="0"/>
              <a:t>classes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29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r>
              <a:rPr lang="fr-FR" dirty="0" smtClean="0"/>
              <a:t> Pattern</a:t>
            </a:r>
          </a:p>
          <a:p>
            <a:r>
              <a:rPr lang="fr-FR" dirty="0" smtClean="0"/>
              <a:t>Game State </a:t>
            </a:r>
            <a:r>
              <a:rPr lang="fr-FR" dirty="0" smtClean="0"/>
              <a:t>Pattern</a:t>
            </a:r>
          </a:p>
          <a:p>
            <a:r>
              <a:rPr lang="fr-FR" dirty="0" smtClean="0"/>
              <a:t>Singleton Pattern</a:t>
            </a:r>
            <a:endParaRPr lang="fr-FR" dirty="0" smtClean="0"/>
          </a:p>
          <a:p>
            <a:r>
              <a:rPr lang="fr-FR" dirty="0" smtClean="0"/>
              <a:t>MVC</a:t>
            </a:r>
          </a:p>
          <a:p>
            <a:r>
              <a:rPr lang="fr-FR" dirty="0" smtClean="0"/>
              <a:t>RMI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Patterns et modèle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creenshot_19_12_2013_01_04_3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>
          <a:xfrm>
            <a:off x="3939242" y="536064"/>
            <a:ext cx="5091491" cy="282860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du jeu</a:t>
            </a:r>
            <a:endParaRPr lang="fr-FR" dirty="0"/>
          </a:p>
        </p:txBody>
      </p:sp>
      <p:pic>
        <p:nvPicPr>
          <p:cNvPr id="5" name="Image 4" descr="screenshot_19_12_2013_01_06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2668"/>
            <a:ext cx="5151686" cy="32198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7236" y="1878630"/>
            <a:ext cx="291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 de la bibliothèque graphique de </a:t>
            </a:r>
            <a:r>
              <a:rPr lang="fr-FR" dirty="0" err="1" smtClean="0"/>
              <a:t>Slick</a:t>
            </a:r>
            <a:r>
              <a:rPr lang="fr-FR" dirty="0" smtClean="0"/>
              <a:t> 2D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4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répond au cahier des charges et va même plus loin</a:t>
            </a:r>
          </a:p>
          <a:p>
            <a:r>
              <a:rPr lang="fr-FR" dirty="0" smtClean="0"/>
              <a:t>Un jeu modulable</a:t>
            </a:r>
          </a:p>
          <a:p>
            <a:r>
              <a:rPr lang="fr-FR" dirty="0" smtClean="0"/>
              <a:t>Jouable en multi-joueurs et en </a:t>
            </a:r>
            <a:r>
              <a:rPr lang="fr-FR" dirty="0" smtClean="0"/>
              <a:t>réseau</a:t>
            </a:r>
          </a:p>
          <a:p>
            <a:r>
              <a:rPr lang="fr-FR" dirty="0" smtClean="0"/>
              <a:t>Travaille de groupe sur le projet avec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4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i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Papier.thmx</Template>
  <TotalTime>221</TotalTime>
  <Words>127</Words>
  <Application>Microsoft Macintosh PowerPoint</Application>
  <PresentationFormat>Présentation à l'écran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Papier</vt:lpstr>
      <vt:lpstr>Ticket To UTBM</vt:lpstr>
      <vt:lpstr>Principes</vt:lpstr>
      <vt:lpstr>Modes disponibles</vt:lpstr>
      <vt:lpstr>Présentation PowerPoint</vt:lpstr>
      <vt:lpstr>Diagramme de classes</vt:lpstr>
      <vt:lpstr>Patterns et modèle</vt:lpstr>
      <vt:lpstr>Interface du jeu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To UTBM</dc:title>
  <dc:creator>Yoann</dc:creator>
  <cp:lastModifiedBy>Yoann</cp:lastModifiedBy>
  <cp:revision>20</cp:revision>
  <dcterms:created xsi:type="dcterms:W3CDTF">2014-01-10T06:43:05Z</dcterms:created>
  <dcterms:modified xsi:type="dcterms:W3CDTF">2014-01-10T10:27:31Z</dcterms:modified>
</cp:coreProperties>
</file>