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Layouts/slideLayout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Masters/slideMaster.xml" ContentType="application/vnd.openxmlformats-officedocument.presentationml.slideMaster+xml"/>
  <Override PartName="/ppt/slideLayouts/slideMasters/theme/theme.xml" ContentType="application/vnd.openxmlformats-officedocument.them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167c31f7ccd3429d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8" r:id="rId1"/>
  </p:sldMasterIdLst>
  <p:sldIdLst>
    <p:sldId xmlns:r="http://schemas.openxmlformats.org/officeDocument/2006/relationships" id="256" r:id="rId2"/>
    <p:sldId xmlns:r="http://schemas.openxmlformats.org/officeDocument/2006/relationships" id="257" r:id="rId3"/>
  </p:sldIdLst>
  <p:sldSz cx="9144000" cy="6858000" type="screen4x3"/>
  <p:notesSz cx="6858000" cy="91440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/ppt/slides/slide.xml" Id="rId2" /><Relationship Type="http://schemas.openxmlformats.org/officeDocument/2006/relationships/slide" Target="/ppt/slides/slide2.xml" Id="rId3" /><Relationship Type="http://schemas.openxmlformats.org/officeDocument/2006/relationships/slideMaster" Target="/ppt/slideLayouts/slideMasters/slideMaster.xml" Id="rId1" /><Relationship Type="http://schemas.openxmlformats.org/officeDocument/2006/relationships/theme" Target="/ppt/slideLayouts/slideMasters/theme/theme.xml" Id="rId5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Layouts/slideMasters/slideMaster.xml" Id="rId1" /></Relationships>
</file>

<file path=ppt/slideLayouts/slideLayout.xml><?xml version="1.0" encoding="utf-8"?>
<p:sldLayout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/>
          </a:p>
        </p:txBody>
      </p:sp>
    </p:spTree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/>
          </a:p>
        </p:txBody>
      </p:sp>
    </p:spTree>
  </p:cSld>
  <p:clrMapOvr>
    <a:masterClrMapping xmlns:a="http://schemas.openxmlformats.org/drawingml/2006/main"/>
  </p:clrMapOvr>
</p:sldLayout>
</file>

<file path=ppt/slideLayouts/slideMasters/_rels/slideMaster.xml.rels>&#65279;<?xml version="1.0" encoding="utf-8"?><Relationships xmlns="http://schemas.openxmlformats.org/package/2006/relationships"><Relationship Type="http://schemas.openxmlformats.org/officeDocument/2006/relationships/theme" Target="/ppt/slideLayouts/slideMasters/theme/theme.xml" Id="rId5" /><Relationship Type="http://schemas.openxmlformats.org/officeDocument/2006/relationships/slideLayout" Target="/ppt/slideLayouts/slideLayout.xml" Id="rId1" /><Relationship Type="http://schemas.openxmlformats.org/officeDocument/2006/relationships/slideLayout" Target="/ppt/slideLayouts/slideLayout2.xml" Id="rId2" /></Relationships>
</file>

<file path=ppt/slideLayouts/slideMasters/slideMaster.xml><?xml version="1.0" encoding="utf-8"?>
<p:sldMaster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Title Placeholder 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/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49" r:id="rId1"/>
  </p:sldLayoutIdLst>
  <p:txStyles>
    <p:titleStyle/>
    <p:bodyStyle/>
    <p:otherStyle/>
  </p:txStyles>
</p:sldMaster>
</file>

<file path=ppt/slideLayouts/slideMasters/theme/theme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slide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Title 1"/>
          <p:cNvSpPr>
            <a:spLocks xmlns:a="http://schemas.openxmlformats.org/drawingml/2006/main" noGrp="1"/>
          </p:cNvSpPr>
          <p:nvPr>
            <p:ph/>
          </p:nvPr>
        </p:nvSpPr>
        <p:spPr>
          <a:xfrm xmlns:a="http://schemas.openxmlformats.org/drawingml/2006/main">
            <a:off x="935990" y="532130"/>
            <a:ext cx="7271385" cy="1248410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这里，小姑娘苏珊娜（人设是热爱时尚、爱慕虚荣、崇洋媚外、整天嫌弃女主角玛法达只知道关心世界大事没有女人味，梦想是找个有钱外国人结婚当富家太太）。</a:t>
            </a:r>
            <a:endParaRPr lang="en-US"/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Title 1"/>
          <p:cNvSpPr>
            <a:spLocks xmlns:a="http://schemas.openxmlformats.org/drawingml/2006/main" noGrp="1"/>
          </p:cNvSpPr>
          <p:nvPr>
            <p:ph/>
          </p:nvPr>
        </p:nvSpPr>
        <p:spPr>
          <a:xfrm xmlns:a="http://schemas.openxmlformats.org/drawingml/2006/main">
            <a:off x="935990" y="532130"/>
            <a:ext cx="7271385" cy="763270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漫画家季诺显然没有给出答案，如果他能给出来的话，他就该去领诺贝尔经济学奖与和平奖了。</a:t>
            </a:r>
            <a:endParaRPr lang="en-US"/>
          </a:p>
        </p:txBody>
      </p:sp>
    </p:spTree>
  </p:cSld>
  <p:clrMapOvr>
    <a:masterClrMapping xmlns:a="http://schemas.openxmlformats.org/drawingml/2006/main"/>
  </p:clrMapOvr>
</p:sld>
</file>