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10"/>
  </p:normalViewPr>
  <p:slideViewPr>
    <p:cSldViewPr snapToGrid="0" snapToObjects="1">
      <p:cViewPr varScale="1">
        <p:scale>
          <a:sx n="80" d="100"/>
          <a:sy n="80" d="100"/>
        </p:scale>
        <p:origin x="1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8534-D147-904E-8B26-50077BF6F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AFE3B-A229-C540-B0A4-81A416C2A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82E42-56C1-7F45-A7DB-DD6FE493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F998-7310-5B45-9BC8-77489E3441D9}" type="datetimeFigureOut">
              <a:rPr lang="en-DE" smtClean="0"/>
              <a:t>03/15/2021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6CC4A-C098-A640-BC0B-69BC66A5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FC27D-BC83-D240-B4CF-6AEF2BEB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099-008C-8840-A720-FF353C33BE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701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1C54-3963-C045-863A-80842DA4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2D5EB-84BB-F84E-8BB1-B93D2FC02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015F4-4C5F-FF4A-9794-3C8A6A8A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F998-7310-5B45-9BC8-77489E3441D9}" type="datetimeFigureOut">
              <a:rPr lang="en-DE" smtClean="0"/>
              <a:t>03/15/2021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95BC0-5FC1-184F-8BDA-79E774EB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39F6D-DC7C-784D-8375-8BECB260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099-008C-8840-A720-FF353C33BE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792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E4CB7-821F-CB46-8825-0C67CC6C4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1C214-2163-5D46-A282-174B0137C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B442A-A06D-CF4E-B28A-DD721A5F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F998-7310-5B45-9BC8-77489E3441D9}" type="datetimeFigureOut">
              <a:rPr lang="en-DE" smtClean="0"/>
              <a:t>03/15/2021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EE4E1-497A-2644-9815-6622DD6D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F58D-C085-5044-AEAE-50799039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099-008C-8840-A720-FF353C33BE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852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1C97-6AC4-474F-9AA7-4BA139C6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8E083-72B8-1342-A4FD-8C81EC827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5B276-E4C3-CA42-BB29-5DDA998A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F998-7310-5B45-9BC8-77489E3441D9}" type="datetimeFigureOut">
              <a:rPr lang="en-DE" smtClean="0"/>
              <a:t>03/15/2021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AA6D9-2C09-294A-A6A0-43647E89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71F35-0D25-F042-8F7F-570F33D9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099-008C-8840-A720-FF353C33BE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350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63A3-5A1A-AC4B-B456-D689B624D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46FB-FBFE-B542-90D3-0D2E4CFFB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F3CB8-C400-1B4C-81B4-897F7A48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F998-7310-5B45-9BC8-77489E3441D9}" type="datetimeFigureOut">
              <a:rPr lang="en-DE" smtClean="0"/>
              <a:t>03/15/2021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B5077-B797-2644-B3F8-6773CA83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ADDDA-6BFE-8346-BBF6-72E9D70F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099-008C-8840-A720-FF353C33BE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019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D36D-D20C-1D46-A5DA-016038E87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A2A5B-F3F5-A247-B8C1-F85EC8C50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C4196-B674-8B4B-862B-B22A56E83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627E1-E60C-6346-ACC4-ED618079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F998-7310-5B45-9BC8-77489E3441D9}" type="datetimeFigureOut">
              <a:rPr lang="en-DE" smtClean="0"/>
              <a:t>03/15/2021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8B4B1-26FD-0440-B394-86C5D536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4F59D-414E-0B42-982C-A5FD76F5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099-008C-8840-A720-FF353C33BE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437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7F9C-E717-3540-85F4-CA6489C0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4DB7-07B2-2C49-BD7C-9279A7DA2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1439C-648D-5849-B513-AEC136ED1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180B2-D6A5-4146-A93A-EE2B47338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20665-7CC2-3340-9643-F7F515672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C4344-95FD-D44D-A1F5-2F29E60D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F998-7310-5B45-9BC8-77489E3441D9}" type="datetimeFigureOut">
              <a:rPr lang="en-DE" smtClean="0"/>
              <a:t>03/15/2021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845CC-7F2C-684D-9EEB-992F6E6F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44983-09C6-FE47-B9AB-38530896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099-008C-8840-A720-FF353C33BE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291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831C-E077-0346-97BE-031E87A2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1222C-83A7-E643-A328-2AE4CAC1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F998-7310-5B45-9BC8-77489E3441D9}" type="datetimeFigureOut">
              <a:rPr lang="en-DE" smtClean="0"/>
              <a:t>03/15/2021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2904B-AC3F-7A44-8D54-5C2DE1DD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B7717-D0C7-534A-9E5D-D7608D05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099-008C-8840-A720-FF353C33BE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826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F05EB-6640-8A4F-A949-8A921576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F998-7310-5B45-9BC8-77489E3441D9}" type="datetimeFigureOut">
              <a:rPr lang="en-DE" smtClean="0"/>
              <a:t>03/15/2021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4C761-FA79-EA44-AE1D-3CFC0307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F176D-6C1E-5B4E-BF7D-DBBC452A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099-008C-8840-A720-FF353C33BE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447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BE8F-A88A-8844-ABC5-370C59BC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35BA0-3795-7F46-821E-70432AA22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E4F88-696D-C24F-BCDF-9861B1CED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09676-CCA8-3E47-857B-3F5E797A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F998-7310-5B45-9BC8-77489E3441D9}" type="datetimeFigureOut">
              <a:rPr lang="en-DE" smtClean="0"/>
              <a:t>03/15/2021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3B7AE-3E1E-264E-9F3E-33B4AA4C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C5CD9-84AE-B842-B9CD-F8BAA95D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099-008C-8840-A720-FF353C33BE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430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25AC-583F-FD44-9D2D-852465D03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275AF-0985-0E4E-8649-914D8B16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70DD0-698E-D34E-990F-39773016F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B51F2-3043-EB45-B4A6-12F28149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F998-7310-5B45-9BC8-77489E3441D9}" type="datetimeFigureOut">
              <a:rPr lang="en-DE" smtClean="0"/>
              <a:t>03/15/2021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B75DB-30FA-9143-9997-23F7A40B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0CC56-7C97-A54A-AAF7-DA4ADFDD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099-008C-8840-A720-FF353C33BE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384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FC336-0DE9-3242-938E-6F79718E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4CF50-BDB2-2440-BF33-B4FC6C91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1679F-EEB8-FA4E-9DDD-59FDDE8E0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2F998-7310-5B45-9BC8-77489E3441D9}" type="datetimeFigureOut">
              <a:rPr lang="en-DE" smtClean="0"/>
              <a:t>03/15/2021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350CE-5DEB-F54C-B78C-5916A8085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B8B79-68CF-6540-905C-39CF2BA2A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56099-008C-8840-A720-FF353C33BE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068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EA8E9B-6636-4B4A-9CA5-DA80F123C07B}"/>
              </a:ext>
            </a:extLst>
          </p:cNvPr>
          <p:cNvSpPr txBox="1"/>
          <p:nvPr/>
        </p:nvSpPr>
        <p:spPr>
          <a:xfrm>
            <a:off x="472169" y="166199"/>
            <a:ext cx="2158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dirty="0"/>
              <a:t>Ramsey/echo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CAF6F0-3E09-094B-A165-3C730ED2BBFB}"/>
              </a:ext>
            </a:extLst>
          </p:cNvPr>
          <p:cNvGrpSpPr/>
          <p:nvPr/>
        </p:nvGrpSpPr>
        <p:grpSpPr>
          <a:xfrm>
            <a:off x="7081093" y="1140256"/>
            <a:ext cx="3268851" cy="1089456"/>
            <a:chOff x="5638800" y="3279144"/>
            <a:chExt cx="3268851" cy="10894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F736612-7FE7-B94B-9D07-8907F19B3C5A}"/>
                </a:ext>
              </a:extLst>
            </p:cNvPr>
            <p:cNvGrpSpPr/>
            <p:nvPr/>
          </p:nvGrpSpPr>
          <p:grpSpPr>
            <a:xfrm>
              <a:off x="5638800" y="3279144"/>
              <a:ext cx="3173048" cy="695410"/>
              <a:chOff x="5638800" y="3279144"/>
              <a:chExt cx="3173048" cy="69541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42E0682-812D-164F-8A52-1F9B7D95F0C3}"/>
                  </a:ext>
                </a:extLst>
              </p:cNvPr>
              <p:cNvSpPr/>
              <p:nvPr/>
            </p:nvSpPr>
            <p:spPr>
              <a:xfrm>
                <a:off x="7807340" y="3279144"/>
                <a:ext cx="992151" cy="67069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598DAB77-F6C1-5147-A27D-1B5961DFE5D9}"/>
                      </a:ext>
                    </a:extLst>
                  </p:cNvPr>
                  <p:cNvSpPr txBox="1"/>
                  <p:nvPr/>
                </p:nvSpPr>
                <p:spPr>
                  <a:xfrm>
                    <a:off x="5638800" y="3303858"/>
                    <a:ext cx="3173048" cy="6706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oMath>
                      </m:oMathPara>
                    </a14:m>
                    <a:endParaRPr lang="en-DE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598DAB77-F6C1-5147-A27D-1B5961DFE5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8800" y="3303858"/>
                    <a:ext cx="3173048" cy="67069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49057" r="-6375" b="-203774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E9510E-33E3-2047-8817-7F5E7D549E78}"/>
                </a:ext>
              </a:extLst>
            </p:cNvPr>
            <p:cNvSpPr txBox="1"/>
            <p:nvPr/>
          </p:nvSpPr>
          <p:spPr>
            <a:xfrm>
              <a:off x="7699179" y="3999268"/>
              <a:ext cx="120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/>
                <a:t>fluctuation</a:t>
              </a: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1941F596-9446-3644-AB9E-C9E478F9D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78" y="4259371"/>
            <a:ext cx="2315468" cy="231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5C034CFE-883B-BE46-BEF6-C746D1B79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664" y="870582"/>
            <a:ext cx="4079643" cy="28053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8F3A8B-9786-D04A-B353-763E3BE893B7}"/>
                  </a:ext>
                </a:extLst>
              </p:cNvPr>
              <p:cNvSpPr txBox="1"/>
              <p:nvPr/>
            </p:nvSpPr>
            <p:spPr>
              <a:xfrm>
                <a:off x="7342882" y="5287268"/>
                <a:ext cx="34433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DE" dirty="0" smtClean="0"/>
                  <a:t>Initial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DE" dirty="0"/>
              </a:p>
              <a:p>
                <a:pPr marL="285750" indent="-285750">
                  <a:buFontTx/>
                  <a:buChar char="-"/>
                </a:pPr>
                <a:r>
                  <a:rPr lang="en-DE" dirty="0"/>
                  <a:t>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DE" dirty="0"/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Study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D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8F3A8B-9786-D04A-B353-763E3BE8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882" y="5287268"/>
                <a:ext cx="3443352" cy="923330"/>
              </a:xfrm>
              <a:prstGeom prst="rect">
                <a:avLst/>
              </a:prstGeom>
              <a:blipFill>
                <a:blip r:embed="rId5"/>
                <a:stretch>
                  <a:fillRect l="-1596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01E7E59-0F74-DD4F-AF67-BA3CF173D3DD}"/>
              </a:ext>
            </a:extLst>
          </p:cNvPr>
          <p:cNvSpPr txBox="1"/>
          <p:nvPr/>
        </p:nvSpPr>
        <p:spPr>
          <a:xfrm>
            <a:off x="6545453" y="2347219"/>
            <a:ext cx="4674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DE" dirty="0" smtClean="0"/>
              <a:t>Differen</a:t>
            </a:r>
            <a:r>
              <a:rPr lang="en-US" dirty="0" smtClean="0"/>
              <a:t>ce</a:t>
            </a:r>
            <a:r>
              <a:rPr lang="en-DE" dirty="0" smtClean="0"/>
              <a:t> </a:t>
            </a:r>
            <a:r>
              <a:rPr lang="en-DE" dirty="0"/>
              <a:t>of two dressing pulses leads to</a:t>
            </a:r>
          </a:p>
          <a:p>
            <a:r>
              <a:rPr lang="en-DE" dirty="0"/>
              <a:t>global fluctuation </a:t>
            </a:r>
            <a:r>
              <a:rPr lang="en-GB" dirty="0"/>
              <a:t>b</a:t>
            </a:r>
            <a:r>
              <a:rPr lang="en-DE" dirty="0"/>
              <a:t>ut random from shot to shot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BCA1AEF-1240-B044-9FCF-1682EF19BC83}"/>
              </a:ext>
            </a:extLst>
          </p:cNvPr>
          <p:cNvSpPr/>
          <p:nvPr/>
        </p:nvSpPr>
        <p:spPr>
          <a:xfrm rot="5400000">
            <a:off x="8657839" y="2885328"/>
            <a:ext cx="188832" cy="280296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3FDE63-14D3-5845-AFB7-4A3EFEB4FBA0}"/>
              </a:ext>
            </a:extLst>
          </p:cNvPr>
          <p:cNvGrpSpPr/>
          <p:nvPr/>
        </p:nvGrpSpPr>
        <p:grpSpPr>
          <a:xfrm>
            <a:off x="2752834" y="4670385"/>
            <a:ext cx="3153173" cy="503128"/>
            <a:chOff x="1925910" y="4004110"/>
            <a:chExt cx="3153173" cy="503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90CD615-33D1-C943-9762-F018D5128121}"/>
                    </a:ext>
                  </a:extLst>
                </p:cNvPr>
                <p:cNvSpPr/>
                <p:nvPr/>
              </p:nvSpPr>
              <p:spPr>
                <a:xfrm>
                  <a:off x="1925910" y="4119480"/>
                  <a:ext cx="8041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90CD615-33D1-C943-9762-F018D51281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910" y="4119480"/>
                  <a:ext cx="80419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4D101FA-2C5D-A644-81B0-C74F6A138F4D}"/>
                    </a:ext>
                  </a:extLst>
                </p:cNvPr>
                <p:cNvSpPr/>
                <p:nvPr/>
              </p:nvSpPr>
              <p:spPr>
                <a:xfrm>
                  <a:off x="4434868" y="4115977"/>
                  <a:ext cx="644215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4D101FA-2C5D-A644-81B0-C74F6A138F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868" y="4115977"/>
                  <a:ext cx="644215" cy="391261"/>
                </a:xfrm>
                <a:prstGeom prst="rect">
                  <a:avLst/>
                </a:prstGeom>
                <a:blipFill>
                  <a:blip r:embed="rId7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FA9C832-9D24-E646-BEC2-6CDEC3288257}"/>
                </a:ext>
              </a:extLst>
            </p:cNvPr>
            <p:cNvCxnSpPr/>
            <p:nvPr/>
          </p:nvCxnSpPr>
          <p:spPr>
            <a:xfrm>
              <a:off x="2797979" y="4300643"/>
              <a:ext cx="16368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6F6D4CA-1949-DF49-BA32-BA075F25AB2C}"/>
                    </a:ext>
                  </a:extLst>
                </p:cNvPr>
                <p:cNvSpPr/>
                <p:nvPr/>
              </p:nvSpPr>
              <p:spPr>
                <a:xfrm>
                  <a:off x="3309007" y="4004110"/>
                  <a:ext cx="54579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oMath>
                    </m:oMathPara>
                  </a14:m>
                  <a:endParaRPr lang="en-DE" sz="14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6F6D4CA-1949-DF49-BA32-BA075F25AB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007" y="4004110"/>
                  <a:ext cx="545790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6545453" y="3606775"/>
            <a:ext cx="4351866" cy="417434"/>
            <a:chOff x="7210776" y="3976767"/>
            <a:chExt cx="4351866" cy="41743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7CA7E8B-A0EF-424D-977E-A06A75DE837D}"/>
                </a:ext>
              </a:extLst>
            </p:cNvPr>
            <p:cNvSpPr/>
            <p:nvPr/>
          </p:nvSpPr>
          <p:spPr>
            <a:xfrm>
              <a:off x="7210776" y="3976767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2037DF-EE40-A748-B850-E38A24E22E82}"/>
                </a:ext>
              </a:extLst>
            </p:cNvPr>
            <p:cNvSpPr/>
            <p:nvPr/>
          </p:nvSpPr>
          <p:spPr>
            <a:xfrm>
              <a:off x="7995354" y="3976767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FA0615-4A31-F049-87FF-2B9688FC0CEC}"/>
                </a:ext>
              </a:extLst>
            </p:cNvPr>
            <p:cNvSpPr/>
            <p:nvPr/>
          </p:nvSpPr>
          <p:spPr>
            <a:xfrm>
              <a:off x="8785576" y="3976767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9CB9FEA-CECC-4141-AD42-68740712D151}"/>
                </a:ext>
              </a:extLst>
            </p:cNvPr>
            <p:cNvSpPr/>
            <p:nvPr/>
          </p:nvSpPr>
          <p:spPr>
            <a:xfrm>
              <a:off x="9575798" y="3976767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BFA0615-4A31-F049-87FF-2B9688FC0CEC}"/>
                </a:ext>
              </a:extLst>
            </p:cNvPr>
            <p:cNvSpPr/>
            <p:nvPr/>
          </p:nvSpPr>
          <p:spPr>
            <a:xfrm>
              <a:off x="10366020" y="3987801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9CB9FEA-CECC-4141-AD42-68740712D151}"/>
                </a:ext>
              </a:extLst>
            </p:cNvPr>
            <p:cNvSpPr/>
            <p:nvPr/>
          </p:nvSpPr>
          <p:spPr>
            <a:xfrm>
              <a:off x="11156242" y="3987801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7E9510E-33E3-2047-8817-7F5E7D549E78}"/>
              </a:ext>
            </a:extLst>
          </p:cNvPr>
          <p:cNvSpPr txBox="1"/>
          <p:nvPr/>
        </p:nvSpPr>
        <p:spPr>
          <a:xfrm>
            <a:off x="7840509" y="4439553"/>
            <a:ext cx="1860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Only consider inner atoms</a:t>
            </a:r>
          </a:p>
          <a:p>
            <a:pPr algn="ctr"/>
            <a:r>
              <a:rPr lang="en-US" sz="1200" dirty="0" smtClean="0"/>
              <a:t>to avoid edge effect</a:t>
            </a:r>
            <a:endParaRPr lang="en-DE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7E9510E-33E3-2047-8817-7F5E7D549E78}"/>
                  </a:ext>
                </a:extLst>
              </p:cNvPr>
              <p:cNvSpPr txBox="1"/>
              <p:nvPr/>
            </p:nvSpPr>
            <p:spPr>
              <a:xfrm>
                <a:off x="2162125" y="3734894"/>
                <a:ext cx="2626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: rotates around x axis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7E9510E-33E3-2047-8817-7F5E7D54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125" y="3734894"/>
                <a:ext cx="2626809" cy="369332"/>
              </a:xfrm>
              <a:prstGeom prst="rect">
                <a:avLst/>
              </a:prstGeom>
              <a:blipFill>
                <a:blip r:embed="rId9"/>
                <a:stretch>
                  <a:fillRect t="-10000" r="-116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E9510E-33E3-2047-8817-7F5E7D549E78}"/>
                  </a:ext>
                </a:extLst>
              </p:cNvPr>
              <p:cNvSpPr txBox="1"/>
              <p:nvPr/>
            </p:nvSpPr>
            <p:spPr>
              <a:xfrm>
                <a:off x="2780828" y="5266267"/>
                <a:ext cx="4016211" cy="66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 pulses by initially prepare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and measure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 smtClean="0"/>
                  <a:t> instead.</a:t>
                </a:r>
                <a:endParaRPr lang="en-DE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E9510E-33E3-2047-8817-7F5E7D54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828" y="5266267"/>
                <a:ext cx="4016211" cy="668260"/>
              </a:xfrm>
              <a:prstGeom prst="rect">
                <a:avLst/>
              </a:prstGeom>
              <a:blipFill>
                <a:blip r:embed="rId10"/>
                <a:stretch>
                  <a:fillRect l="-1214" t="-545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1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4137472" y="186296"/>
            <a:ext cx="3323460" cy="1732703"/>
            <a:chOff x="3454405" y="103083"/>
            <a:chExt cx="3323460" cy="173270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7CA7E8B-A0EF-424D-977E-A06A75DE837D}"/>
                </a:ext>
              </a:extLst>
            </p:cNvPr>
            <p:cNvSpPr/>
            <p:nvPr/>
          </p:nvSpPr>
          <p:spPr>
            <a:xfrm>
              <a:off x="4006443" y="836077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42037DF-EE40-A748-B850-E38A24E22E82}"/>
                </a:ext>
              </a:extLst>
            </p:cNvPr>
            <p:cNvSpPr/>
            <p:nvPr/>
          </p:nvSpPr>
          <p:spPr>
            <a:xfrm>
              <a:off x="4791021" y="836077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BFA0615-4A31-F049-87FF-2B9688FC0CEC}"/>
                </a:ext>
              </a:extLst>
            </p:cNvPr>
            <p:cNvSpPr/>
            <p:nvPr/>
          </p:nvSpPr>
          <p:spPr>
            <a:xfrm>
              <a:off x="5581243" y="836077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CB9FEA-CECC-4141-AD42-68740712D151}"/>
                </a:ext>
              </a:extLst>
            </p:cNvPr>
            <p:cNvSpPr/>
            <p:nvPr/>
          </p:nvSpPr>
          <p:spPr>
            <a:xfrm>
              <a:off x="6371465" y="836077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58800" y="8656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43378" y="8546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636996" y="8471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423822" y="8471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67" name="Right Brace 66"/>
            <p:cNvSpPr/>
            <p:nvPr/>
          </p:nvSpPr>
          <p:spPr>
            <a:xfrm rot="5400000">
              <a:off x="5308380" y="1019099"/>
              <a:ext cx="194390" cy="825390"/>
            </a:xfrm>
            <a:prstGeom prst="rightBrace">
              <a:avLst>
                <a:gd name="adj1" fmla="val 3625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992881" y="1558787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Middle pair</a:t>
              </a:r>
              <a:endParaRPr lang="en-US" sz="1200" b="1" dirty="0"/>
            </a:p>
          </p:txBody>
        </p:sp>
        <p:sp>
          <p:nvSpPr>
            <p:cNvPr id="69" name="Right Brace 68"/>
            <p:cNvSpPr/>
            <p:nvPr/>
          </p:nvSpPr>
          <p:spPr>
            <a:xfrm rot="16200000">
              <a:off x="5200634" y="-611834"/>
              <a:ext cx="350392" cy="237390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41632" y="103083"/>
              <a:ext cx="1128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Projection pair</a:t>
              </a:r>
              <a:endParaRPr lang="en-US" sz="12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454405" y="893277"/>
              <a:ext cx="4411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N=4</a:t>
              </a:r>
              <a:endParaRPr lang="en-US" sz="1200" b="1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37964" y="2454346"/>
            <a:ext cx="4829797" cy="1828857"/>
            <a:chOff x="593732" y="2302599"/>
            <a:chExt cx="4829797" cy="182885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7CA7E8B-A0EF-424D-977E-A06A75DE837D}"/>
                </a:ext>
              </a:extLst>
            </p:cNvPr>
            <p:cNvSpPr/>
            <p:nvPr/>
          </p:nvSpPr>
          <p:spPr>
            <a:xfrm>
              <a:off x="1071663" y="3055568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42037DF-EE40-A748-B850-E38A24E22E82}"/>
                </a:ext>
              </a:extLst>
            </p:cNvPr>
            <p:cNvSpPr/>
            <p:nvPr/>
          </p:nvSpPr>
          <p:spPr>
            <a:xfrm>
              <a:off x="1856241" y="3055568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BFA0615-4A31-F049-87FF-2B9688FC0CEC}"/>
                </a:ext>
              </a:extLst>
            </p:cNvPr>
            <p:cNvSpPr/>
            <p:nvPr/>
          </p:nvSpPr>
          <p:spPr>
            <a:xfrm>
              <a:off x="2646463" y="3055568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CB9FEA-CECC-4141-AD42-68740712D151}"/>
                </a:ext>
              </a:extLst>
            </p:cNvPr>
            <p:cNvSpPr/>
            <p:nvPr/>
          </p:nvSpPr>
          <p:spPr>
            <a:xfrm>
              <a:off x="3436685" y="3055568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BFA0615-4A31-F049-87FF-2B9688FC0CEC}"/>
                </a:ext>
              </a:extLst>
            </p:cNvPr>
            <p:cNvSpPr/>
            <p:nvPr/>
          </p:nvSpPr>
          <p:spPr>
            <a:xfrm>
              <a:off x="4226907" y="3066602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9CB9FEA-CECC-4141-AD42-68740712D151}"/>
                </a:ext>
              </a:extLst>
            </p:cNvPr>
            <p:cNvSpPr/>
            <p:nvPr/>
          </p:nvSpPr>
          <p:spPr>
            <a:xfrm>
              <a:off x="5017129" y="3066602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4020" y="30851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8598" y="30741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02216" y="30666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89042" y="30666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73986" y="30851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69486" y="30741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3144715" y="3314769"/>
              <a:ext cx="194390" cy="825390"/>
            </a:xfrm>
            <a:prstGeom prst="rightBrace">
              <a:avLst>
                <a:gd name="adj1" fmla="val 3625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29216" y="3854457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Middle pair</a:t>
              </a:r>
              <a:endParaRPr lang="en-US" sz="1200" b="1" dirty="0"/>
            </a:p>
          </p:txBody>
        </p:sp>
        <p:sp>
          <p:nvSpPr>
            <p:cNvPr id="17" name="Right Brace 16"/>
            <p:cNvSpPr/>
            <p:nvPr/>
          </p:nvSpPr>
          <p:spPr>
            <a:xfrm rot="16200000">
              <a:off x="3046171" y="1587682"/>
              <a:ext cx="350392" cy="237390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87169" y="2302599"/>
              <a:ext cx="1128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Projection pair</a:t>
              </a:r>
              <a:endParaRPr lang="en-US" sz="12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3732" y="3120268"/>
              <a:ext cx="4411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N=6</a:t>
              </a:r>
              <a:endParaRPr lang="en-US" sz="1200" b="1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494524" y="2421318"/>
            <a:ext cx="4793012" cy="1861885"/>
            <a:chOff x="6450292" y="2269571"/>
            <a:chExt cx="4793012" cy="186188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7CA7E8B-A0EF-424D-977E-A06A75DE837D}"/>
                </a:ext>
              </a:extLst>
            </p:cNvPr>
            <p:cNvSpPr/>
            <p:nvPr/>
          </p:nvSpPr>
          <p:spPr>
            <a:xfrm>
              <a:off x="6891438" y="3055568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42037DF-EE40-A748-B850-E38A24E22E82}"/>
                </a:ext>
              </a:extLst>
            </p:cNvPr>
            <p:cNvSpPr/>
            <p:nvPr/>
          </p:nvSpPr>
          <p:spPr>
            <a:xfrm>
              <a:off x="7676016" y="3055568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FA0615-4A31-F049-87FF-2B9688FC0CEC}"/>
                </a:ext>
              </a:extLst>
            </p:cNvPr>
            <p:cNvSpPr/>
            <p:nvPr/>
          </p:nvSpPr>
          <p:spPr>
            <a:xfrm>
              <a:off x="8466238" y="3055568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9CB9FEA-CECC-4141-AD42-68740712D151}"/>
                </a:ext>
              </a:extLst>
            </p:cNvPr>
            <p:cNvSpPr/>
            <p:nvPr/>
          </p:nvSpPr>
          <p:spPr>
            <a:xfrm>
              <a:off x="9256460" y="3055568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FA0615-4A31-F049-87FF-2B9688FC0CEC}"/>
                </a:ext>
              </a:extLst>
            </p:cNvPr>
            <p:cNvSpPr/>
            <p:nvPr/>
          </p:nvSpPr>
          <p:spPr>
            <a:xfrm>
              <a:off x="10046682" y="3066602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9CB9FEA-CECC-4141-AD42-68740712D151}"/>
                </a:ext>
              </a:extLst>
            </p:cNvPr>
            <p:cNvSpPr/>
            <p:nvPr/>
          </p:nvSpPr>
          <p:spPr>
            <a:xfrm>
              <a:off x="10836904" y="3066602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3795" y="30851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28373" y="30741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521991" y="30666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08817" y="30666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093761" y="30851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889261" y="30741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1" name="Right Brace 30"/>
            <p:cNvSpPr/>
            <p:nvPr/>
          </p:nvSpPr>
          <p:spPr>
            <a:xfrm rot="5400000">
              <a:off x="8964490" y="3314769"/>
              <a:ext cx="194390" cy="825390"/>
            </a:xfrm>
            <a:prstGeom prst="rightBrace">
              <a:avLst>
                <a:gd name="adj1" fmla="val 3625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48991" y="3854457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Middle pair</a:t>
              </a:r>
              <a:endParaRPr lang="en-US" sz="1200" b="1" dirty="0"/>
            </a:p>
          </p:txBody>
        </p:sp>
        <p:sp>
          <p:nvSpPr>
            <p:cNvPr id="33" name="Right Brace 32"/>
            <p:cNvSpPr/>
            <p:nvPr/>
          </p:nvSpPr>
          <p:spPr>
            <a:xfrm rot="16200000">
              <a:off x="8876562" y="798196"/>
              <a:ext cx="350391" cy="395287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97395" y="2269571"/>
              <a:ext cx="1128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Projection pair</a:t>
              </a:r>
              <a:endParaRPr lang="en-US" sz="12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450292" y="3099339"/>
              <a:ext cx="4411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N=6</a:t>
              </a:r>
              <a:endParaRPr lang="en-US" sz="1200" b="1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671316" y="4798365"/>
            <a:ext cx="6414596" cy="1770095"/>
            <a:chOff x="2671316" y="4798365"/>
            <a:chExt cx="6414596" cy="177009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7CA7E8B-A0EF-424D-977E-A06A75DE837D}"/>
                </a:ext>
              </a:extLst>
            </p:cNvPr>
            <p:cNvSpPr/>
            <p:nvPr/>
          </p:nvSpPr>
          <p:spPr>
            <a:xfrm>
              <a:off x="3161423" y="5564077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42037DF-EE40-A748-B850-E38A24E22E82}"/>
                </a:ext>
              </a:extLst>
            </p:cNvPr>
            <p:cNvSpPr/>
            <p:nvPr/>
          </p:nvSpPr>
          <p:spPr>
            <a:xfrm>
              <a:off x="3946001" y="5564077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BFA0615-4A31-F049-87FF-2B9688FC0CEC}"/>
                </a:ext>
              </a:extLst>
            </p:cNvPr>
            <p:cNvSpPr/>
            <p:nvPr/>
          </p:nvSpPr>
          <p:spPr>
            <a:xfrm>
              <a:off x="4736223" y="5564077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9CB9FEA-CECC-4141-AD42-68740712D151}"/>
                </a:ext>
              </a:extLst>
            </p:cNvPr>
            <p:cNvSpPr/>
            <p:nvPr/>
          </p:nvSpPr>
          <p:spPr>
            <a:xfrm>
              <a:off x="5526445" y="5564077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BFA0615-4A31-F049-87FF-2B9688FC0CEC}"/>
                </a:ext>
              </a:extLst>
            </p:cNvPr>
            <p:cNvSpPr/>
            <p:nvPr/>
          </p:nvSpPr>
          <p:spPr>
            <a:xfrm>
              <a:off x="6316667" y="5575111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9CB9FEA-CECC-4141-AD42-68740712D151}"/>
                </a:ext>
              </a:extLst>
            </p:cNvPr>
            <p:cNvSpPr/>
            <p:nvPr/>
          </p:nvSpPr>
          <p:spPr>
            <a:xfrm>
              <a:off x="7106889" y="5575111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13780" y="55936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98358" y="55826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91976" y="55751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78802" y="55751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363746" y="55936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59246" y="55826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47" name="Right Brace 46"/>
            <p:cNvSpPr/>
            <p:nvPr/>
          </p:nvSpPr>
          <p:spPr>
            <a:xfrm rot="5400000">
              <a:off x="6079496" y="5751773"/>
              <a:ext cx="194390" cy="825390"/>
            </a:xfrm>
            <a:prstGeom prst="rightBrace">
              <a:avLst>
                <a:gd name="adj1" fmla="val 3625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38575" y="6291461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Middle pair</a:t>
              </a:r>
              <a:endParaRPr lang="en-US" sz="1200" b="1" dirty="0"/>
            </a:p>
          </p:txBody>
        </p:sp>
        <p:sp>
          <p:nvSpPr>
            <p:cNvPr id="49" name="Right Brace 48"/>
            <p:cNvSpPr/>
            <p:nvPr/>
          </p:nvSpPr>
          <p:spPr>
            <a:xfrm rot="16200000">
              <a:off x="5950102" y="3330937"/>
              <a:ext cx="350392" cy="392647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547401" y="4798365"/>
              <a:ext cx="1128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Projection pair</a:t>
              </a:r>
              <a:endParaRPr lang="en-US" sz="1200" b="1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9CB9FEA-CECC-4141-AD42-68740712D151}"/>
                </a:ext>
              </a:extLst>
            </p:cNvPr>
            <p:cNvSpPr/>
            <p:nvPr/>
          </p:nvSpPr>
          <p:spPr>
            <a:xfrm>
              <a:off x="7879216" y="5567611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31573" y="55751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9CB9FEA-CECC-4141-AD42-68740712D151}"/>
                </a:ext>
              </a:extLst>
            </p:cNvPr>
            <p:cNvSpPr/>
            <p:nvPr/>
          </p:nvSpPr>
          <p:spPr>
            <a:xfrm>
              <a:off x="8679512" y="5567611"/>
              <a:ext cx="406400" cy="406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731869" y="55751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671316" y="5639811"/>
              <a:ext cx="4411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N=8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08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101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Kritsana Srakowl</cp:lastModifiedBy>
  <cp:revision>10</cp:revision>
  <dcterms:created xsi:type="dcterms:W3CDTF">2021-03-02T21:42:01Z</dcterms:created>
  <dcterms:modified xsi:type="dcterms:W3CDTF">2021-03-15T13:52:15Z</dcterms:modified>
</cp:coreProperties>
</file>