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80" d="100"/>
          <a:sy n="80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8534-D147-904E-8B26-50077BF6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FE3B-A229-C540-B0A4-81A416C2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2E42-56C1-7F45-A7DB-DD6FE49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CC4A-C098-A640-BC0B-69BC66A5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C27D-BC83-D240-B4CF-6AEF2BEB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01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1C54-3963-C045-863A-80842DA4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2D5EB-84BB-F84E-8BB1-B93D2FC0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15F4-4C5F-FF4A-9794-3C8A6A8A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5BC0-5FC1-184F-8BDA-79E774EB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9F6D-DC7C-784D-8375-8BECB260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792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E4CB7-821F-CB46-8825-0C67CC6C4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1C214-2163-5D46-A282-174B0137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442A-A06D-CF4E-B28A-DD721A5F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E4E1-497A-2644-9815-6622DD6D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F58D-C085-5044-AEAE-50799039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8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1C97-6AC4-474F-9AA7-4BA139C6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E083-72B8-1342-A4FD-8C81EC82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B276-E4C3-CA42-BB29-5DDA998A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A6D9-2C09-294A-A6A0-43647E8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1F35-0D25-F042-8F7F-570F33D9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5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63A3-5A1A-AC4B-B456-D689B62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46FB-FBFE-B542-90D3-0D2E4CFF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3CB8-C400-1B4C-81B4-897F7A4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5077-B797-2644-B3F8-6773CA8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DDDA-6BFE-8346-BBF6-72E9D70F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19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D36D-D20C-1D46-A5DA-016038E8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A5B-F3F5-A247-B8C1-F85EC8C50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C4196-B674-8B4B-862B-B22A56E83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27E1-E60C-6346-ACC4-ED618079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B4B1-26FD-0440-B394-86C5D536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F59D-414E-0B42-982C-A5FD76F5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437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7F9C-E717-3540-85F4-CA6489C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4DB7-07B2-2C49-BD7C-9279A7DA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439C-648D-5849-B513-AEC136ED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180B2-D6A5-4146-A93A-EE2B4733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20665-7CC2-3340-9643-F7F515672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C4344-95FD-D44D-A1F5-2F29E60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845CC-7F2C-684D-9EEB-992F6E6F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44983-09C6-FE47-B9AB-3853089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91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831C-E077-0346-97BE-031E87A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1222C-83A7-E643-A328-2AE4CAC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2904B-AC3F-7A44-8D54-5C2DE1DD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B7717-D0C7-534A-9E5D-D7608D05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8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F05EB-6640-8A4F-A949-8A92157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4C761-FA79-EA44-AE1D-3CFC0307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176D-6C1E-5B4E-BF7D-DBBC452A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4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E8F-A88A-8844-ABC5-370C59B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5BA0-3795-7F46-821E-70432AA2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4F88-696D-C24F-BCDF-9861B1CED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9676-CCA8-3E47-857B-3F5E797A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B7AE-3E1E-264E-9F3E-33B4AA4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5CD9-84AE-B842-B9CD-F8BAA95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3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25AC-583F-FD44-9D2D-852465D0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275AF-0985-0E4E-8649-914D8B16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0DD0-698E-D34E-990F-39773016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B51F2-3043-EB45-B4A6-12F2814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B75DB-30FA-9143-9997-23F7A40B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CC56-7C97-A54A-AAF7-DA4ADFD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84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FC336-0DE9-3242-938E-6F79718E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4CF50-BDB2-2440-BF33-B4FC6C91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679F-EEB8-FA4E-9DDD-59FDDE8E0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F998-7310-5B45-9BC8-77489E3441D9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50CE-5DEB-F54C-B78C-5916A8085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8B79-68CF-6540-905C-39CF2BA2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06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EA8E9B-6636-4B4A-9CA5-DA80F123C07B}"/>
              </a:ext>
            </a:extLst>
          </p:cNvPr>
          <p:cNvSpPr txBox="1"/>
          <p:nvPr/>
        </p:nvSpPr>
        <p:spPr>
          <a:xfrm>
            <a:off x="472169" y="166199"/>
            <a:ext cx="2158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Ramsey/echo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CAF6F0-3E09-094B-A165-3C730ED2BBFB}"/>
              </a:ext>
            </a:extLst>
          </p:cNvPr>
          <p:cNvGrpSpPr/>
          <p:nvPr/>
        </p:nvGrpSpPr>
        <p:grpSpPr>
          <a:xfrm>
            <a:off x="7081093" y="1140256"/>
            <a:ext cx="3268851" cy="1089456"/>
            <a:chOff x="5638800" y="3279144"/>
            <a:chExt cx="3268851" cy="1089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736612-7FE7-B94B-9D07-8907F19B3C5A}"/>
                </a:ext>
              </a:extLst>
            </p:cNvPr>
            <p:cNvGrpSpPr/>
            <p:nvPr/>
          </p:nvGrpSpPr>
          <p:grpSpPr>
            <a:xfrm>
              <a:off x="5638800" y="3279144"/>
              <a:ext cx="3173048" cy="695410"/>
              <a:chOff x="5638800" y="3279144"/>
              <a:chExt cx="3173048" cy="6954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2E0682-812D-164F-8A52-1F9B7D95F0C3}"/>
                  </a:ext>
                </a:extLst>
              </p:cNvPr>
              <p:cNvSpPr/>
              <p:nvPr/>
            </p:nvSpPr>
            <p:spPr>
              <a:xfrm>
                <a:off x="7807340" y="3279144"/>
                <a:ext cx="992151" cy="6706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98DAB77-F6C1-5147-A27D-1B5961DFE5D9}"/>
                      </a:ext>
                    </a:extLst>
                  </p:cNvPr>
                  <p:cNvSpPr txBox="1"/>
                  <p:nvPr/>
                </p:nvSpPr>
                <p:spPr>
                  <a:xfrm>
                    <a:off x="5638800" y="3303858"/>
                    <a:ext cx="3173048" cy="6706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98DAB77-F6C1-5147-A27D-1B5961DFE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800" y="3303858"/>
                    <a:ext cx="3173048" cy="67069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49057" r="-6375" b="-203774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9510E-33E3-2047-8817-7F5E7D549E78}"/>
                </a:ext>
              </a:extLst>
            </p:cNvPr>
            <p:cNvSpPr txBox="1"/>
            <p:nvPr/>
          </p:nvSpPr>
          <p:spPr>
            <a:xfrm>
              <a:off x="7699179" y="3999268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fluctuation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41F596-9446-3644-AB9E-C9E478F9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8" y="4259371"/>
            <a:ext cx="2315468" cy="23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034CFE-883B-BE46-BEF6-C746D1B7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664" y="870582"/>
            <a:ext cx="4079643" cy="2805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8F3A8B-9786-D04A-B353-763E3BE893B7}"/>
                  </a:ext>
                </a:extLst>
              </p:cNvPr>
              <p:cNvSpPr txBox="1"/>
              <p:nvPr/>
            </p:nvSpPr>
            <p:spPr>
              <a:xfrm>
                <a:off x="7342882" y="5287268"/>
                <a:ext cx="34433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DE" dirty="0" smtClean="0"/>
                  <a:t>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DE" dirty="0"/>
              </a:p>
              <a:p>
                <a:pPr marL="285750" indent="-285750">
                  <a:buFontTx/>
                  <a:buChar char="-"/>
                </a:pPr>
                <a:r>
                  <a:rPr lang="en-DE" dirty="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DE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Study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8F3A8B-9786-D04A-B353-763E3BE8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82" y="5287268"/>
                <a:ext cx="3443352" cy="923330"/>
              </a:xfrm>
              <a:prstGeom prst="rect">
                <a:avLst/>
              </a:prstGeom>
              <a:blipFill>
                <a:blip r:embed="rId5"/>
                <a:stretch>
                  <a:fillRect l="-159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1E7E59-0F74-DD4F-AF67-BA3CF173D3DD}"/>
              </a:ext>
            </a:extLst>
          </p:cNvPr>
          <p:cNvSpPr txBox="1"/>
          <p:nvPr/>
        </p:nvSpPr>
        <p:spPr>
          <a:xfrm>
            <a:off x="6545453" y="2347219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 smtClean="0"/>
              <a:t>Differen</a:t>
            </a:r>
            <a:r>
              <a:rPr lang="en-US" dirty="0" smtClean="0"/>
              <a:t>ce</a:t>
            </a:r>
            <a:r>
              <a:rPr lang="en-DE" dirty="0" smtClean="0"/>
              <a:t> </a:t>
            </a:r>
            <a:r>
              <a:rPr lang="en-DE" dirty="0"/>
              <a:t>of two dressing pulses leads to</a:t>
            </a:r>
          </a:p>
          <a:p>
            <a:r>
              <a:rPr lang="en-DE" dirty="0"/>
              <a:t>global fluctuation </a:t>
            </a:r>
            <a:r>
              <a:rPr lang="en-GB" dirty="0"/>
              <a:t>b</a:t>
            </a:r>
            <a:r>
              <a:rPr lang="en-DE" dirty="0"/>
              <a:t>ut random from shot to shot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BCA1AEF-1240-B044-9FCF-1682EF19BC83}"/>
              </a:ext>
            </a:extLst>
          </p:cNvPr>
          <p:cNvSpPr/>
          <p:nvPr/>
        </p:nvSpPr>
        <p:spPr>
          <a:xfrm rot="5400000">
            <a:off x="8657839" y="2885328"/>
            <a:ext cx="188832" cy="28029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FDE63-14D3-5845-AFB7-4A3EFEB4FBA0}"/>
              </a:ext>
            </a:extLst>
          </p:cNvPr>
          <p:cNvGrpSpPr/>
          <p:nvPr/>
        </p:nvGrpSpPr>
        <p:grpSpPr>
          <a:xfrm>
            <a:off x="2752834" y="4670385"/>
            <a:ext cx="3153173" cy="503128"/>
            <a:chOff x="1925910" y="4004110"/>
            <a:chExt cx="3153173" cy="503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90CD615-33D1-C943-9762-F018D5128121}"/>
                    </a:ext>
                  </a:extLst>
                </p:cNvPr>
                <p:cNvSpPr/>
                <p:nvPr/>
              </p:nvSpPr>
              <p:spPr>
                <a:xfrm>
                  <a:off x="1925910" y="4119480"/>
                  <a:ext cx="8041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90CD615-33D1-C943-9762-F018D5128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910" y="4119480"/>
                  <a:ext cx="8041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4D101FA-2C5D-A644-81B0-C74F6A138F4D}"/>
                    </a:ext>
                  </a:extLst>
                </p:cNvPr>
                <p:cNvSpPr/>
                <p:nvPr/>
              </p:nvSpPr>
              <p:spPr>
                <a:xfrm>
                  <a:off x="4434868" y="4115977"/>
                  <a:ext cx="644215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4D101FA-2C5D-A644-81B0-C74F6A138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868" y="4115977"/>
                  <a:ext cx="644215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A9C832-9D24-E646-BEC2-6CDEC3288257}"/>
                </a:ext>
              </a:extLst>
            </p:cNvPr>
            <p:cNvCxnSpPr/>
            <p:nvPr/>
          </p:nvCxnSpPr>
          <p:spPr>
            <a:xfrm>
              <a:off x="2797979" y="4300643"/>
              <a:ext cx="1636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6F6D4CA-1949-DF49-BA32-BA075F25AB2C}"/>
                    </a:ext>
                  </a:extLst>
                </p:cNvPr>
                <p:cNvSpPr/>
                <p:nvPr/>
              </p:nvSpPr>
              <p:spPr>
                <a:xfrm>
                  <a:off x="3309007" y="4004110"/>
                  <a:ext cx="54579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6F6D4CA-1949-DF49-BA32-BA075F25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007" y="4004110"/>
                  <a:ext cx="54579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45453" y="3606775"/>
            <a:ext cx="4351866" cy="417434"/>
            <a:chOff x="7210776" y="3976767"/>
            <a:chExt cx="4351866" cy="4174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CA7E8B-A0EF-424D-977E-A06A75DE837D}"/>
                </a:ext>
              </a:extLst>
            </p:cNvPr>
            <p:cNvSpPr/>
            <p:nvPr/>
          </p:nvSpPr>
          <p:spPr>
            <a:xfrm>
              <a:off x="7210776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2037DF-EE40-A748-B850-E38A24E22E82}"/>
                </a:ext>
              </a:extLst>
            </p:cNvPr>
            <p:cNvSpPr/>
            <p:nvPr/>
          </p:nvSpPr>
          <p:spPr>
            <a:xfrm>
              <a:off x="7995354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8785576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9575798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10366020" y="398780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11156242" y="398780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E9510E-33E3-2047-8817-7F5E7D549E78}"/>
              </a:ext>
            </a:extLst>
          </p:cNvPr>
          <p:cNvSpPr txBox="1"/>
          <p:nvPr/>
        </p:nvSpPr>
        <p:spPr>
          <a:xfrm>
            <a:off x="7840509" y="4439553"/>
            <a:ext cx="186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Only consider inner atoms</a:t>
            </a:r>
          </a:p>
          <a:p>
            <a:pPr algn="ctr"/>
            <a:r>
              <a:rPr lang="en-US" sz="1200" dirty="0" smtClean="0"/>
              <a:t>to avoid edge effect</a:t>
            </a:r>
            <a:endParaRPr lang="en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/>
              <p:nvPr/>
            </p:nvSpPr>
            <p:spPr>
              <a:xfrm>
                <a:off x="2162125" y="3734894"/>
                <a:ext cx="2626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: rotates around x axis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25" y="3734894"/>
                <a:ext cx="2626809" cy="369332"/>
              </a:xfrm>
              <a:prstGeom prst="rect">
                <a:avLst/>
              </a:prstGeom>
              <a:blipFill>
                <a:blip r:embed="rId9"/>
                <a:stretch>
                  <a:fillRect t="-10000" r="-11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/>
              <p:nvPr/>
            </p:nvSpPr>
            <p:spPr>
              <a:xfrm>
                <a:off x="2780828" y="5266267"/>
                <a:ext cx="4016211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pulses by initially prepare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 smtClean="0"/>
                  <a:t> instead.</a:t>
                </a:r>
                <a:endParaRPr lang="en-DE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28" y="5266267"/>
                <a:ext cx="4016211" cy="668260"/>
              </a:xfrm>
              <a:prstGeom prst="rect">
                <a:avLst/>
              </a:prstGeom>
              <a:blipFill>
                <a:blip r:embed="rId10"/>
                <a:stretch>
                  <a:fillRect l="-1214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Kritsana Srakowl</cp:lastModifiedBy>
  <cp:revision>8</cp:revision>
  <dcterms:created xsi:type="dcterms:W3CDTF">2021-03-02T21:42:01Z</dcterms:created>
  <dcterms:modified xsi:type="dcterms:W3CDTF">2021-03-03T19:14:59Z</dcterms:modified>
</cp:coreProperties>
</file>